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9" r:id="rId4"/>
  </p:sldMasterIdLst>
  <p:notesMasterIdLst>
    <p:notesMasterId r:id="rId45"/>
  </p:notesMasterIdLst>
  <p:sldIdLst>
    <p:sldId id="339" r:id="rId5"/>
    <p:sldId id="781" r:id="rId6"/>
    <p:sldId id="778" r:id="rId7"/>
    <p:sldId id="779" r:id="rId8"/>
    <p:sldId id="340" r:id="rId9"/>
    <p:sldId id="341" r:id="rId10"/>
    <p:sldId id="342" r:id="rId11"/>
    <p:sldId id="780" r:id="rId12"/>
    <p:sldId id="343" r:id="rId13"/>
    <p:sldId id="344" r:id="rId14"/>
    <p:sldId id="345" r:id="rId15"/>
    <p:sldId id="782" r:id="rId16"/>
    <p:sldId id="366" r:id="rId17"/>
    <p:sldId id="431" r:id="rId18"/>
    <p:sldId id="374" r:id="rId19"/>
    <p:sldId id="375" r:id="rId20"/>
    <p:sldId id="376" r:id="rId21"/>
    <p:sldId id="377" r:id="rId22"/>
    <p:sldId id="378" r:id="rId23"/>
    <p:sldId id="379" r:id="rId24"/>
    <p:sldId id="387" r:id="rId25"/>
    <p:sldId id="388" r:id="rId26"/>
    <p:sldId id="395" r:id="rId27"/>
    <p:sldId id="396" r:id="rId28"/>
    <p:sldId id="400" r:id="rId29"/>
    <p:sldId id="398" r:id="rId30"/>
    <p:sldId id="397" r:id="rId31"/>
    <p:sldId id="399" r:id="rId32"/>
    <p:sldId id="408" r:id="rId33"/>
    <p:sldId id="362" r:id="rId34"/>
    <p:sldId id="363" r:id="rId35"/>
    <p:sldId id="364" r:id="rId36"/>
    <p:sldId id="365" r:id="rId37"/>
    <p:sldId id="367" r:id="rId38"/>
    <p:sldId id="368" r:id="rId39"/>
    <p:sldId id="369" r:id="rId40"/>
    <p:sldId id="409" r:id="rId41"/>
    <p:sldId id="373" r:id="rId42"/>
    <p:sldId id="410" r:id="rId43"/>
    <p:sldId id="77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9745" autoAdjust="0"/>
    <p:restoredTop sz="94660"/>
  </p:normalViewPr>
  <p:slideViewPr>
    <p:cSldViewPr snapToGrid="0" showGuides="1">
      <p:cViewPr varScale="1">
        <p:scale>
          <a:sx n="55" d="100"/>
          <a:sy n="55" d="100"/>
        </p:scale>
        <p:origin x="53" y="5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6B2C04-3202-4025-90EE-E430C723969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B9E3EF4-A41B-4A42-89D2-58D2811489DE}">
      <dgm:prSet/>
      <dgm:spPr/>
      <dgm:t>
        <a:bodyPr/>
        <a:lstStyle/>
        <a:p>
          <a:r>
            <a:rPr lang="en-US"/>
            <a:t>Benefits of system test automation</a:t>
          </a:r>
        </a:p>
      </dgm:t>
    </dgm:pt>
    <dgm:pt modelId="{33A70C4E-9574-47E0-87D5-84AA4242E16D}" type="parTrans" cxnId="{B0D07AD4-AE43-436C-B1A1-C75CE8D1B409}">
      <dgm:prSet/>
      <dgm:spPr/>
      <dgm:t>
        <a:bodyPr/>
        <a:lstStyle/>
        <a:p>
          <a:endParaRPr lang="en-US"/>
        </a:p>
      </dgm:t>
    </dgm:pt>
    <dgm:pt modelId="{A557B156-6721-43CE-BA72-03541FCBCF9B}" type="sibTrans" cxnId="{B0D07AD4-AE43-436C-B1A1-C75CE8D1B409}">
      <dgm:prSet/>
      <dgm:spPr/>
      <dgm:t>
        <a:bodyPr/>
        <a:lstStyle/>
        <a:p>
          <a:endParaRPr lang="en-US"/>
        </a:p>
      </dgm:t>
    </dgm:pt>
    <dgm:pt modelId="{97E45511-A488-4F10-9ED8-390AAF588A54}">
      <dgm:prSet/>
      <dgm:spPr/>
      <dgm:t>
        <a:bodyPr/>
        <a:lstStyle/>
        <a:p>
          <a:r>
            <a:rPr lang="en-US"/>
            <a:t>Test engineer productivity</a:t>
          </a:r>
        </a:p>
      </dgm:t>
    </dgm:pt>
    <dgm:pt modelId="{9158B9CA-7748-46BB-B950-3C4686360708}" type="parTrans" cxnId="{633CDB85-CDE9-49E0-AED6-582D0DE5EA60}">
      <dgm:prSet/>
      <dgm:spPr/>
      <dgm:t>
        <a:bodyPr/>
        <a:lstStyle/>
        <a:p>
          <a:endParaRPr lang="en-US"/>
        </a:p>
      </dgm:t>
    </dgm:pt>
    <dgm:pt modelId="{50EFD590-13C1-4E1E-955B-92855320D6F2}" type="sibTrans" cxnId="{633CDB85-CDE9-49E0-AED6-582D0DE5EA60}">
      <dgm:prSet/>
      <dgm:spPr/>
      <dgm:t>
        <a:bodyPr/>
        <a:lstStyle/>
        <a:p>
          <a:endParaRPr lang="en-US"/>
        </a:p>
      </dgm:t>
    </dgm:pt>
    <dgm:pt modelId="{70A68DF9-D86D-4219-896A-A1FB010C1E29}">
      <dgm:prSet/>
      <dgm:spPr/>
      <dgm:t>
        <a:bodyPr/>
        <a:lstStyle/>
        <a:p>
          <a:r>
            <a:rPr lang="en-US"/>
            <a:t>Coverage of regression testing</a:t>
          </a:r>
        </a:p>
      </dgm:t>
    </dgm:pt>
    <dgm:pt modelId="{DB67E0BF-DA95-435B-B1AE-A8B1281FCD4F}" type="parTrans" cxnId="{C4C6BFB6-B26E-4915-8E41-797EC812EEFD}">
      <dgm:prSet/>
      <dgm:spPr/>
      <dgm:t>
        <a:bodyPr/>
        <a:lstStyle/>
        <a:p>
          <a:endParaRPr lang="en-US"/>
        </a:p>
      </dgm:t>
    </dgm:pt>
    <dgm:pt modelId="{66789DE5-729E-4FC1-B2A7-972606175E21}" type="sibTrans" cxnId="{C4C6BFB6-B26E-4915-8E41-797EC812EEFD}">
      <dgm:prSet/>
      <dgm:spPr/>
      <dgm:t>
        <a:bodyPr/>
        <a:lstStyle/>
        <a:p>
          <a:endParaRPr lang="en-US"/>
        </a:p>
      </dgm:t>
    </dgm:pt>
    <dgm:pt modelId="{EB942019-3044-44AB-A8C6-19D819D5FF7D}">
      <dgm:prSet/>
      <dgm:spPr/>
      <dgm:t>
        <a:bodyPr/>
        <a:lstStyle/>
        <a:p>
          <a:r>
            <a:rPr lang="en-US"/>
            <a:t>Re-usability of test cases</a:t>
          </a:r>
        </a:p>
      </dgm:t>
    </dgm:pt>
    <dgm:pt modelId="{89E93BC6-FFF9-4CD3-B00E-B22DC3349B20}" type="parTrans" cxnId="{DD342419-C393-4300-A645-A6E41ABAC22C}">
      <dgm:prSet/>
      <dgm:spPr/>
      <dgm:t>
        <a:bodyPr/>
        <a:lstStyle/>
        <a:p>
          <a:endParaRPr lang="en-US"/>
        </a:p>
      </dgm:t>
    </dgm:pt>
    <dgm:pt modelId="{688377DF-A09B-47D5-BECA-97CE82F54970}" type="sibTrans" cxnId="{DD342419-C393-4300-A645-A6E41ABAC22C}">
      <dgm:prSet/>
      <dgm:spPr/>
      <dgm:t>
        <a:bodyPr/>
        <a:lstStyle/>
        <a:p>
          <a:endParaRPr lang="en-US"/>
        </a:p>
      </dgm:t>
    </dgm:pt>
    <dgm:pt modelId="{CA1EE3BC-3D63-4B75-8242-524BA7429686}">
      <dgm:prSet/>
      <dgm:spPr/>
      <dgm:t>
        <a:bodyPr/>
        <a:lstStyle/>
        <a:p>
          <a:r>
            <a:rPr lang="en-US"/>
            <a:t>Consistency in testing</a:t>
          </a:r>
        </a:p>
      </dgm:t>
    </dgm:pt>
    <dgm:pt modelId="{1B9D720E-3A18-4E7A-9827-D4689C306B12}" type="parTrans" cxnId="{D98A7F3D-F2C2-4FAB-927C-231077BEF3FC}">
      <dgm:prSet/>
      <dgm:spPr/>
      <dgm:t>
        <a:bodyPr/>
        <a:lstStyle/>
        <a:p>
          <a:endParaRPr lang="en-US"/>
        </a:p>
      </dgm:t>
    </dgm:pt>
    <dgm:pt modelId="{8D7C4142-2416-4956-9B76-C0FBE5AF0BAD}" type="sibTrans" cxnId="{D98A7F3D-F2C2-4FAB-927C-231077BEF3FC}">
      <dgm:prSet/>
      <dgm:spPr/>
      <dgm:t>
        <a:bodyPr/>
        <a:lstStyle/>
        <a:p>
          <a:endParaRPr lang="en-US"/>
        </a:p>
      </dgm:t>
    </dgm:pt>
    <dgm:pt modelId="{30752487-3A2B-44CB-AFFF-54D4850F3597}">
      <dgm:prSet/>
      <dgm:spPr/>
      <dgm:t>
        <a:bodyPr/>
        <a:lstStyle/>
        <a:p>
          <a:r>
            <a:rPr lang="en-US"/>
            <a:t>Test interval reduction</a:t>
          </a:r>
        </a:p>
      </dgm:t>
    </dgm:pt>
    <dgm:pt modelId="{C6CDE720-C569-49FC-A010-B9DDBA328835}" type="parTrans" cxnId="{475CC602-4E94-4E24-8EA4-A4AFA28B74DA}">
      <dgm:prSet/>
      <dgm:spPr/>
      <dgm:t>
        <a:bodyPr/>
        <a:lstStyle/>
        <a:p>
          <a:endParaRPr lang="en-US"/>
        </a:p>
      </dgm:t>
    </dgm:pt>
    <dgm:pt modelId="{E76985D2-950A-4399-988A-BA4B703BA882}" type="sibTrans" cxnId="{475CC602-4E94-4E24-8EA4-A4AFA28B74DA}">
      <dgm:prSet/>
      <dgm:spPr/>
      <dgm:t>
        <a:bodyPr/>
        <a:lstStyle/>
        <a:p>
          <a:endParaRPr lang="en-US"/>
        </a:p>
      </dgm:t>
    </dgm:pt>
    <dgm:pt modelId="{F8DF476D-8C3B-4827-A0FD-F92C9DA96A32}">
      <dgm:prSet/>
      <dgm:spPr/>
      <dgm:t>
        <a:bodyPr/>
        <a:lstStyle/>
        <a:p>
          <a:r>
            <a:rPr lang="en-US"/>
            <a:t>Reduces software maintenance cost</a:t>
          </a:r>
        </a:p>
      </dgm:t>
    </dgm:pt>
    <dgm:pt modelId="{D994D491-E0BA-4DDF-9742-AD2D557C4CC8}" type="parTrans" cxnId="{9AA4CEDD-7293-4576-995A-42AAB1ABBD21}">
      <dgm:prSet/>
      <dgm:spPr/>
      <dgm:t>
        <a:bodyPr/>
        <a:lstStyle/>
        <a:p>
          <a:endParaRPr lang="en-US"/>
        </a:p>
      </dgm:t>
    </dgm:pt>
    <dgm:pt modelId="{5643228C-F5C9-420A-BCC2-67C47C75BD3D}" type="sibTrans" cxnId="{9AA4CEDD-7293-4576-995A-42AAB1ABBD21}">
      <dgm:prSet/>
      <dgm:spPr/>
      <dgm:t>
        <a:bodyPr/>
        <a:lstStyle/>
        <a:p>
          <a:endParaRPr lang="en-US"/>
        </a:p>
      </dgm:t>
    </dgm:pt>
    <dgm:pt modelId="{C33B1DB3-884E-42CE-A51F-BF92A75F5A63}">
      <dgm:prSet/>
      <dgm:spPr/>
      <dgm:t>
        <a:bodyPr/>
        <a:lstStyle/>
        <a:p>
          <a:r>
            <a:rPr lang="en-US"/>
            <a:t>Increased test effectiveness</a:t>
          </a:r>
        </a:p>
      </dgm:t>
    </dgm:pt>
    <dgm:pt modelId="{83EF414B-D687-4EC9-A7C1-2B4A76F26BC6}" type="parTrans" cxnId="{4E230B13-B6BD-4FDB-A63F-CFEB2519A3C1}">
      <dgm:prSet/>
      <dgm:spPr/>
      <dgm:t>
        <a:bodyPr/>
        <a:lstStyle/>
        <a:p>
          <a:endParaRPr lang="en-US"/>
        </a:p>
      </dgm:t>
    </dgm:pt>
    <dgm:pt modelId="{409DF6EC-62ED-4396-ACBA-2BD735084665}" type="sibTrans" cxnId="{4E230B13-B6BD-4FDB-A63F-CFEB2519A3C1}">
      <dgm:prSet/>
      <dgm:spPr/>
      <dgm:t>
        <a:bodyPr/>
        <a:lstStyle/>
        <a:p>
          <a:endParaRPr lang="en-US"/>
        </a:p>
      </dgm:t>
    </dgm:pt>
    <dgm:pt modelId="{2B4CA5EE-57D3-42D5-9C72-A3196FBCFA33}">
      <dgm:prSet/>
      <dgm:spPr/>
      <dgm:t>
        <a:bodyPr/>
        <a:lstStyle/>
        <a:p>
          <a:r>
            <a:rPr lang="en-US"/>
            <a:t>Pre-requisites for test automation</a:t>
          </a:r>
        </a:p>
      </dgm:t>
    </dgm:pt>
    <dgm:pt modelId="{2D5EBA19-3BA3-419D-AF9F-63A41EEF2F03}" type="parTrans" cxnId="{0CE41DF5-843F-45E8-9B0A-9AB5CF3E047A}">
      <dgm:prSet/>
      <dgm:spPr/>
      <dgm:t>
        <a:bodyPr/>
        <a:lstStyle/>
        <a:p>
          <a:endParaRPr lang="en-US"/>
        </a:p>
      </dgm:t>
    </dgm:pt>
    <dgm:pt modelId="{1BFB019F-2C2A-40F3-A876-0A5D8AEE3420}" type="sibTrans" cxnId="{0CE41DF5-843F-45E8-9B0A-9AB5CF3E047A}">
      <dgm:prSet/>
      <dgm:spPr/>
      <dgm:t>
        <a:bodyPr/>
        <a:lstStyle/>
        <a:p>
          <a:endParaRPr lang="en-US"/>
        </a:p>
      </dgm:t>
    </dgm:pt>
    <dgm:pt modelId="{6FC6E5B5-CFA7-44AE-B1FD-EB59298B0842}">
      <dgm:prSet/>
      <dgm:spPr/>
      <dgm:t>
        <a:bodyPr/>
        <a:lstStyle/>
        <a:p>
          <a:r>
            <a:rPr lang="en-US"/>
            <a:t>The system is stable and its functionalities are well defined</a:t>
          </a:r>
        </a:p>
      </dgm:t>
    </dgm:pt>
    <dgm:pt modelId="{05FD94DA-D720-4439-8276-15D0BD70383F}" type="parTrans" cxnId="{B19F4682-E520-4B06-99CE-589CA342C9B8}">
      <dgm:prSet/>
      <dgm:spPr/>
      <dgm:t>
        <a:bodyPr/>
        <a:lstStyle/>
        <a:p>
          <a:endParaRPr lang="en-US"/>
        </a:p>
      </dgm:t>
    </dgm:pt>
    <dgm:pt modelId="{20B1C8E0-7BF5-4D0A-A315-D05DBB090228}" type="sibTrans" cxnId="{B19F4682-E520-4B06-99CE-589CA342C9B8}">
      <dgm:prSet/>
      <dgm:spPr/>
      <dgm:t>
        <a:bodyPr/>
        <a:lstStyle/>
        <a:p>
          <a:endParaRPr lang="en-US"/>
        </a:p>
      </dgm:t>
    </dgm:pt>
    <dgm:pt modelId="{5964C555-6F94-4A86-97FC-1340EFC65574}">
      <dgm:prSet/>
      <dgm:spPr/>
      <dgm:t>
        <a:bodyPr/>
        <a:lstStyle/>
        <a:p>
          <a:r>
            <a:rPr lang="en-US"/>
            <a:t>The test cases to be automated are unambiguous</a:t>
          </a:r>
        </a:p>
      </dgm:t>
    </dgm:pt>
    <dgm:pt modelId="{767270D0-A831-43F2-B258-9C9675A56587}" type="parTrans" cxnId="{4BCC6C2F-2E1C-4BF4-84E8-7026C5CA93A1}">
      <dgm:prSet/>
      <dgm:spPr/>
      <dgm:t>
        <a:bodyPr/>
        <a:lstStyle/>
        <a:p>
          <a:endParaRPr lang="en-US"/>
        </a:p>
      </dgm:t>
    </dgm:pt>
    <dgm:pt modelId="{A6CB9E83-D841-4483-A22D-25A90AEA011C}" type="sibTrans" cxnId="{4BCC6C2F-2E1C-4BF4-84E8-7026C5CA93A1}">
      <dgm:prSet/>
      <dgm:spPr/>
      <dgm:t>
        <a:bodyPr/>
        <a:lstStyle/>
        <a:p>
          <a:endParaRPr lang="en-US"/>
        </a:p>
      </dgm:t>
    </dgm:pt>
    <dgm:pt modelId="{30535725-E3B3-43C7-A69B-CED849C0C584}">
      <dgm:prSet/>
      <dgm:spPr/>
      <dgm:t>
        <a:bodyPr/>
        <a:lstStyle/>
        <a:p>
          <a:r>
            <a:rPr lang="en-US"/>
            <a:t>The test tools and infrastructure are in place</a:t>
          </a:r>
        </a:p>
      </dgm:t>
    </dgm:pt>
    <dgm:pt modelId="{6ED4236C-309E-4524-A5C0-BB010F0187FD}" type="parTrans" cxnId="{8BC606EC-A3B8-4DF6-BC0C-7FE759426E2C}">
      <dgm:prSet/>
      <dgm:spPr/>
      <dgm:t>
        <a:bodyPr/>
        <a:lstStyle/>
        <a:p>
          <a:endParaRPr lang="en-US"/>
        </a:p>
      </dgm:t>
    </dgm:pt>
    <dgm:pt modelId="{088A8B48-091C-488F-981C-075215BC5173}" type="sibTrans" cxnId="{8BC606EC-A3B8-4DF6-BC0C-7FE759426E2C}">
      <dgm:prSet/>
      <dgm:spPr/>
      <dgm:t>
        <a:bodyPr/>
        <a:lstStyle/>
        <a:p>
          <a:endParaRPr lang="en-US"/>
        </a:p>
      </dgm:t>
    </dgm:pt>
    <dgm:pt modelId="{D7E5AC44-D7D9-4D0C-976E-F6F2109945AD}">
      <dgm:prSet/>
      <dgm:spPr/>
      <dgm:t>
        <a:bodyPr/>
        <a:lstStyle/>
        <a:p>
          <a:r>
            <a:rPr lang="en-US"/>
            <a:t>The test engineers have prior successful experience with automation</a:t>
          </a:r>
        </a:p>
      </dgm:t>
    </dgm:pt>
    <dgm:pt modelId="{DA854013-11DB-471A-9F4E-644FCBD96496}" type="parTrans" cxnId="{61CD9D3B-D0D1-4714-A88C-C44E7298EB48}">
      <dgm:prSet/>
      <dgm:spPr/>
      <dgm:t>
        <a:bodyPr/>
        <a:lstStyle/>
        <a:p>
          <a:endParaRPr lang="en-US"/>
        </a:p>
      </dgm:t>
    </dgm:pt>
    <dgm:pt modelId="{329E4965-D58B-4531-B8F5-D5A6053BB4E6}" type="sibTrans" cxnId="{61CD9D3B-D0D1-4714-A88C-C44E7298EB48}">
      <dgm:prSet/>
      <dgm:spPr/>
      <dgm:t>
        <a:bodyPr/>
        <a:lstStyle/>
        <a:p>
          <a:endParaRPr lang="en-US"/>
        </a:p>
      </dgm:t>
    </dgm:pt>
    <dgm:pt modelId="{12A9A0A9-B758-484B-A715-2245DC64D3F2}">
      <dgm:prSet/>
      <dgm:spPr/>
      <dgm:t>
        <a:bodyPr/>
        <a:lstStyle/>
        <a:p>
          <a:r>
            <a:rPr lang="en-US"/>
            <a:t>Adequate budget should have been allocated for the procurement of tools</a:t>
          </a:r>
        </a:p>
      </dgm:t>
    </dgm:pt>
    <dgm:pt modelId="{29358EEE-DF07-45E8-85D8-66192ECC7945}" type="parTrans" cxnId="{FD51DB8E-8686-4CAE-B438-A99A4DC7BA08}">
      <dgm:prSet/>
      <dgm:spPr/>
      <dgm:t>
        <a:bodyPr/>
        <a:lstStyle/>
        <a:p>
          <a:endParaRPr lang="en-US"/>
        </a:p>
      </dgm:t>
    </dgm:pt>
    <dgm:pt modelId="{972CDFB2-4215-47C3-B671-C1AE8ED58E91}" type="sibTrans" cxnId="{FD51DB8E-8686-4CAE-B438-A99A4DC7BA08}">
      <dgm:prSet/>
      <dgm:spPr/>
      <dgm:t>
        <a:bodyPr/>
        <a:lstStyle/>
        <a:p>
          <a:endParaRPr lang="en-US"/>
        </a:p>
      </dgm:t>
    </dgm:pt>
    <dgm:pt modelId="{2B258A89-218F-468A-ACE4-4E744FE9FE23}" type="pres">
      <dgm:prSet presAssocID="{AC6B2C04-3202-4025-90EE-E430C7239693}" presName="linear" presStyleCnt="0">
        <dgm:presLayoutVars>
          <dgm:animLvl val="lvl"/>
          <dgm:resizeHandles val="exact"/>
        </dgm:presLayoutVars>
      </dgm:prSet>
      <dgm:spPr/>
    </dgm:pt>
    <dgm:pt modelId="{6FF4FDE9-0350-45D9-A937-0F3DB8B682AC}" type="pres">
      <dgm:prSet presAssocID="{3B9E3EF4-A41B-4A42-89D2-58D2811489DE}" presName="parentText" presStyleLbl="node1" presStyleIdx="0" presStyleCnt="2">
        <dgm:presLayoutVars>
          <dgm:chMax val="0"/>
          <dgm:bulletEnabled val="1"/>
        </dgm:presLayoutVars>
      </dgm:prSet>
      <dgm:spPr/>
    </dgm:pt>
    <dgm:pt modelId="{DE73A444-062B-4B2D-A27D-D6EAC518B64C}" type="pres">
      <dgm:prSet presAssocID="{3B9E3EF4-A41B-4A42-89D2-58D2811489DE}" presName="childText" presStyleLbl="revTx" presStyleIdx="0" presStyleCnt="2">
        <dgm:presLayoutVars>
          <dgm:bulletEnabled val="1"/>
        </dgm:presLayoutVars>
      </dgm:prSet>
      <dgm:spPr/>
    </dgm:pt>
    <dgm:pt modelId="{1FFD9815-128A-435A-9E78-10C1E749156A}" type="pres">
      <dgm:prSet presAssocID="{2B4CA5EE-57D3-42D5-9C72-A3196FBCFA33}" presName="parentText" presStyleLbl="node1" presStyleIdx="1" presStyleCnt="2">
        <dgm:presLayoutVars>
          <dgm:chMax val="0"/>
          <dgm:bulletEnabled val="1"/>
        </dgm:presLayoutVars>
      </dgm:prSet>
      <dgm:spPr/>
    </dgm:pt>
    <dgm:pt modelId="{98C5B559-1F49-4D6E-960F-7FD9BFACDBC8}" type="pres">
      <dgm:prSet presAssocID="{2B4CA5EE-57D3-42D5-9C72-A3196FBCFA33}" presName="childText" presStyleLbl="revTx" presStyleIdx="1" presStyleCnt="2">
        <dgm:presLayoutVars>
          <dgm:bulletEnabled val="1"/>
        </dgm:presLayoutVars>
      </dgm:prSet>
      <dgm:spPr/>
    </dgm:pt>
  </dgm:ptLst>
  <dgm:cxnLst>
    <dgm:cxn modelId="{475CC602-4E94-4E24-8EA4-A4AFA28B74DA}" srcId="{3B9E3EF4-A41B-4A42-89D2-58D2811489DE}" destId="{30752487-3A2B-44CB-AFFF-54D4850F3597}" srcOrd="4" destOrd="0" parTransId="{C6CDE720-C569-49FC-A010-B9DDBA328835}" sibTransId="{E76985D2-950A-4399-988A-BA4B703BA882}"/>
    <dgm:cxn modelId="{58C24D11-ACAF-4705-A2A8-937B7E63792F}" type="presOf" srcId="{F8DF476D-8C3B-4827-A0FD-F92C9DA96A32}" destId="{DE73A444-062B-4B2D-A27D-D6EAC518B64C}" srcOrd="0" destOrd="5" presId="urn:microsoft.com/office/officeart/2005/8/layout/vList2"/>
    <dgm:cxn modelId="{4E230B13-B6BD-4FDB-A63F-CFEB2519A3C1}" srcId="{3B9E3EF4-A41B-4A42-89D2-58D2811489DE}" destId="{C33B1DB3-884E-42CE-A51F-BF92A75F5A63}" srcOrd="6" destOrd="0" parTransId="{83EF414B-D687-4EC9-A7C1-2B4A76F26BC6}" sibTransId="{409DF6EC-62ED-4396-ACBA-2BD735084665}"/>
    <dgm:cxn modelId="{DD342419-C393-4300-A645-A6E41ABAC22C}" srcId="{3B9E3EF4-A41B-4A42-89D2-58D2811489DE}" destId="{EB942019-3044-44AB-A8C6-19D819D5FF7D}" srcOrd="2" destOrd="0" parTransId="{89E93BC6-FFF9-4CD3-B00E-B22DC3349B20}" sibTransId="{688377DF-A09B-47D5-BECA-97CE82F54970}"/>
    <dgm:cxn modelId="{4BCC6C2F-2E1C-4BF4-84E8-7026C5CA93A1}" srcId="{2B4CA5EE-57D3-42D5-9C72-A3196FBCFA33}" destId="{5964C555-6F94-4A86-97FC-1340EFC65574}" srcOrd="1" destOrd="0" parTransId="{767270D0-A831-43F2-B258-9C9675A56587}" sibTransId="{A6CB9E83-D841-4483-A22D-25A90AEA011C}"/>
    <dgm:cxn modelId="{CD87FC31-13E4-4EC0-B037-2901CDA839D0}" type="presOf" srcId="{6FC6E5B5-CFA7-44AE-B1FD-EB59298B0842}" destId="{98C5B559-1F49-4D6E-960F-7FD9BFACDBC8}" srcOrd="0" destOrd="0" presId="urn:microsoft.com/office/officeart/2005/8/layout/vList2"/>
    <dgm:cxn modelId="{61CD9D3B-D0D1-4714-A88C-C44E7298EB48}" srcId="{2B4CA5EE-57D3-42D5-9C72-A3196FBCFA33}" destId="{D7E5AC44-D7D9-4D0C-976E-F6F2109945AD}" srcOrd="3" destOrd="0" parTransId="{DA854013-11DB-471A-9F4E-644FCBD96496}" sibTransId="{329E4965-D58B-4531-B8F5-D5A6053BB4E6}"/>
    <dgm:cxn modelId="{D98A7F3D-F2C2-4FAB-927C-231077BEF3FC}" srcId="{3B9E3EF4-A41B-4A42-89D2-58D2811489DE}" destId="{CA1EE3BC-3D63-4B75-8242-524BA7429686}" srcOrd="3" destOrd="0" parTransId="{1B9D720E-3A18-4E7A-9827-D4689C306B12}" sibTransId="{8D7C4142-2416-4956-9B76-C0FBE5AF0BAD}"/>
    <dgm:cxn modelId="{EC980C44-BE49-495A-9A46-33985E5C0E66}" type="presOf" srcId="{2B4CA5EE-57D3-42D5-9C72-A3196FBCFA33}" destId="{1FFD9815-128A-435A-9E78-10C1E749156A}" srcOrd="0" destOrd="0" presId="urn:microsoft.com/office/officeart/2005/8/layout/vList2"/>
    <dgm:cxn modelId="{3BCE5D65-0094-4BCA-A8A6-C81435175AA4}" type="presOf" srcId="{CA1EE3BC-3D63-4B75-8242-524BA7429686}" destId="{DE73A444-062B-4B2D-A27D-D6EAC518B64C}" srcOrd="0" destOrd="3" presId="urn:microsoft.com/office/officeart/2005/8/layout/vList2"/>
    <dgm:cxn modelId="{3BC17045-31DF-4001-AAB5-A19769D4FCE6}" type="presOf" srcId="{97E45511-A488-4F10-9ED8-390AAF588A54}" destId="{DE73A444-062B-4B2D-A27D-D6EAC518B64C}" srcOrd="0" destOrd="0" presId="urn:microsoft.com/office/officeart/2005/8/layout/vList2"/>
    <dgm:cxn modelId="{04843667-2E99-42C9-959F-10A6565B9DE8}" type="presOf" srcId="{30535725-E3B3-43C7-A69B-CED849C0C584}" destId="{98C5B559-1F49-4D6E-960F-7FD9BFACDBC8}" srcOrd="0" destOrd="2" presId="urn:microsoft.com/office/officeart/2005/8/layout/vList2"/>
    <dgm:cxn modelId="{F3A4E64C-F362-4B1D-A6FA-27D6275B0F3A}" type="presOf" srcId="{30752487-3A2B-44CB-AFFF-54D4850F3597}" destId="{DE73A444-062B-4B2D-A27D-D6EAC518B64C}" srcOrd="0" destOrd="4" presId="urn:microsoft.com/office/officeart/2005/8/layout/vList2"/>
    <dgm:cxn modelId="{901A0F53-BCE8-405C-AE3D-90EF1C778B54}" type="presOf" srcId="{C33B1DB3-884E-42CE-A51F-BF92A75F5A63}" destId="{DE73A444-062B-4B2D-A27D-D6EAC518B64C}" srcOrd="0" destOrd="6" presId="urn:microsoft.com/office/officeart/2005/8/layout/vList2"/>
    <dgm:cxn modelId="{B19F4682-E520-4B06-99CE-589CA342C9B8}" srcId="{2B4CA5EE-57D3-42D5-9C72-A3196FBCFA33}" destId="{6FC6E5B5-CFA7-44AE-B1FD-EB59298B0842}" srcOrd="0" destOrd="0" parTransId="{05FD94DA-D720-4439-8276-15D0BD70383F}" sibTransId="{20B1C8E0-7BF5-4D0A-A315-D05DBB090228}"/>
    <dgm:cxn modelId="{633CDB85-CDE9-49E0-AED6-582D0DE5EA60}" srcId="{3B9E3EF4-A41B-4A42-89D2-58D2811489DE}" destId="{97E45511-A488-4F10-9ED8-390AAF588A54}" srcOrd="0" destOrd="0" parTransId="{9158B9CA-7748-46BB-B950-3C4686360708}" sibTransId="{50EFD590-13C1-4E1E-955B-92855320D6F2}"/>
    <dgm:cxn modelId="{46F79C87-B4F3-496D-AFEB-E5A2F5791FE5}" type="presOf" srcId="{D7E5AC44-D7D9-4D0C-976E-F6F2109945AD}" destId="{98C5B559-1F49-4D6E-960F-7FD9BFACDBC8}" srcOrd="0" destOrd="3" presId="urn:microsoft.com/office/officeart/2005/8/layout/vList2"/>
    <dgm:cxn modelId="{E0F0E38B-0A42-4946-8AFA-2B29789140C8}" type="presOf" srcId="{AC6B2C04-3202-4025-90EE-E430C7239693}" destId="{2B258A89-218F-468A-ACE4-4E744FE9FE23}" srcOrd="0" destOrd="0" presId="urn:microsoft.com/office/officeart/2005/8/layout/vList2"/>
    <dgm:cxn modelId="{E9BCCD8E-FD7E-4109-8C92-16223AE60905}" type="presOf" srcId="{3B9E3EF4-A41B-4A42-89D2-58D2811489DE}" destId="{6FF4FDE9-0350-45D9-A937-0F3DB8B682AC}" srcOrd="0" destOrd="0" presId="urn:microsoft.com/office/officeart/2005/8/layout/vList2"/>
    <dgm:cxn modelId="{FD51DB8E-8686-4CAE-B438-A99A4DC7BA08}" srcId="{2B4CA5EE-57D3-42D5-9C72-A3196FBCFA33}" destId="{12A9A0A9-B758-484B-A715-2245DC64D3F2}" srcOrd="4" destOrd="0" parTransId="{29358EEE-DF07-45E8-85D8-66192ECC7945}" sibTransId="{972CDFB2-4215-47C3-B671-C1AE8ED58E91}"/>
    <dgm:cxn modelId="{17F5009D-619B-4E1B-A458-F8E3557C458D}" type="presOf" srcId="{EB942019-3044-44AB-A8C6-19D819D5FF7D}" destId="{DE73A444-062B-4B2D-A27D-D6EAC518B64C}" srcOrd="0" destOrd="2" presId="urn:microsoft.com/office/officeart/2005/8/layout/vList2"/>
    <dgm:cxn modelId="{C4C6BFB6-B26E-4915-8E41-797EC812EEFD}" srcId="{3B9E3EF4-A41B-4A42-89D2-58D2811489DE}" destId="{70A68DF9-D86D-4219-896A-A1FB010C1E29}" srcOrd="1" destOrd="0" parTransId="{DB67E0BF-DA95-435B-B1AE-A8B1281FCD4F}" sibTransId="{66789DE5-729E-4FC1-B2A7-972606175E21}"/>
    <dgm:cxn modelId="{D0182BBA-57E6-4750-955A-1B5F01520F3A}" type="presOf" srcId="{5964C555-6F94-4A86-97FC-1340EFC65574}" destId="{98C5B559-1F49-4D6E-960F-7FD9BFACDBC8}" srcOrd="0" destOrd="1" presId="urn:microsoft.com/office/officeart/2005/8/layout/vList2"/>
    <dgm:cxn modelId="{F1933DCC-49D8-469B-BD2D-2E60260C329B}" type="presOf" srcId="{12A9A0A9-B758-484B-A715-2245DC64D3F2}" destId="{98C5B559-1F49-4D6E-960F-7FD9BFACDBC8}" srcOrd="0" destOrd="4" presId="urn:microsoft.com/office/officeart/2005/8/layout/vList2"/>
    <dgm:cxn modelId="{496FECD2-30C3-476E-9C7B-708E8FDF1469}" type="presOf" srcId="{70A68DF9-D86D-4219-896A-A1FB010C1E29}" destId="{DE73A444-062B-4B2D-A27D-D6EAC518B64C}" srcOrd="0" destOrd="1" presId="urn:microsoft.com/office/officeart/2005/8/layout/vList2"/>
    <dgm:cxn modelId="{B0D07AD4-AE43-436C-B1A1-C75CE8D1B409}" srcId="{AC6B2C04-3202-4025-90EE-E430C7239693}" destId="{3B9E3EF4-A41B-4A42-89D2-58D2811489DE}" srcOrd="0" destOrd="0" parTransId="{33A70C4E-9574-47E0-87D5-84AA4242E16D}" sibTransId="{A557B156-6721-43CE-BA72-03541FCBCF9B}"/>
    <dgm:cxn modelId="{9AA4CEDD-7293-4576-995A-42AAB1ABBD21}" srcId="{3B9E3EF4-A41B-4A42-89D2-58D2811489DE}" destId="{F8DF476D-8C3B-4827-A0FD-F92C9DA96A32}" srcOrd="5" destOrd="0" parTransId="{D994D491-E0BA-4DDF-9742-AD2D557C4CC8}" sibTransId="{5643228C-F5C9-420A-BCC2-67C47C75BD3D}"/>
    <dgm:cxn modelId="{8BC606EC-A3B8-4DF6-BC0C-7FE759426E2C}" srcId="{2B4CA5EE-57D3-42D5-9C72-A3196FBCFA33}" destId="{30535725-E3B3-43C7-A69B-CED849C0C584}" srcOrd="2" destOrd="0" parTransId="{6ED4236C-309E-4524-A5C0-BB010F0187FD}" sibTransId="{088A8B48-091C-488F-981C-075215BC5173}"/>
    <dgm:cxn modelId="{0CE41DF5-843F-45E8-9B0A-9AB5CF3E047A}" srcId="{AC6B2C04-3202-4025-90EE-E430C7239693}" destId="{2B4CA5EE-57D3-42D5-9C72-A3196FBCFA33}" srcOrd="1" destOrd="0" parTransId="{2D5EBA19-3BA3-419D-AF9F-63A41EEF2F03}" sibTransId="{1BFB019F-2C2A-40F3-A876-0A5D8AEE3420}"/>
    <dgm:cxn modelId="{59F6FE55-FF69-4C65-9636-B691A2B7CA2C}" type="presParOf" srcId="{2B258A89-218F-468A-ACE4-4E744FE9FE23}" destId="{6FF4FDE9-0350-45D9-A937-0F3DB8B682AC}" srcOrd="0" destOrd="0" presId="urn:microsoft.com/office/officeart/2005/8/layout/vList2"/>
    <dgm:cxn modelId="{8BE00E19-3388-41EF-8B11-748ABBFF2163}" type="presParOf" srcId="{2B258A89-218F-468A-ACE4-4E744FE9FE23}" destId="{DE73A444-062B-4B2D-A27D-D6EAC518B64C}" srcOrd="1" destOrd="0" presId="urn:microsoft.com/office/officeart/2005/8/layout/vList2"/>
    <dgm:cxn modelId="{9CBDBEB3-73A2-48E8-92A4-0BE4BC4FC5BE}" type="presParOf" srcId="{2B258A89-218F-468A-ACE4-4E744FE9FE23}" destId="{1FFD9815-128A-435A-9E78-10C1E749156A}" srcOrd="2" destOrd="0" presId="urn:microsoft.com/office/officeart/2005/8/layout/vList2"/>
    <dgm:cxn modelId="{1A7B2B74-9E14-49EA-88A9-56455D02720A}" type="presParOf" srcId="{2B258A89-218F-468A-ACE4-4E744FE9FE23}" destId="{98C5B559-1F49-4D6E-960F-7FD9BFACDBC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7B893E-CF19-4AAD-814F-0F55F1A58B7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0C77E43-83B8-4484-B530-FB61DBF05EE9}">
      <dgm:prSet/>
      <dgm:spPr/>
      <dgm:t>
        <a:bodyPr/>
        <a:lstStyle/>
        <a:p>
          <a:r>
            <a:rPr lang="en-US"/>
            <a:t>We categorized execution metrics into two classes:</a:t>
          </a:r>
        </a:p>
      </dgm:t>
    </dgm:pt>
    <dgm:pt modelId="{D196F5E7-776F-4300-A686-4BAE3270C62B}" type="parTrans" cxnId="{B1DAF0E3-A5F8-43A3-80EA-6660DF6B4695}">
      <dgm:prSet/>
      <dgm:spPr/>
      <dgm:t>
        <a:bodyPr/>
        <a:lstStyle/>
        <a:p>
          <a:endParaRPr lang="en-US"/>
        </a:p>
      </dgm:t>
    </dgm:pt>
    <dgm:pt modelId="{6E32E2C1-94C0-4C07-A353-361D5D2E5DD4}" type="sibTrans" cxnId="{B1DAF0E3-A5F8-43A3-80EA-6660DF6B4695}">
      <dgm:prSet/>
      <dgm:spPr/>
      <dgm:t>
        <a:bodyPr/>
        <a:lstStyle/>
        <a:p>
          <a:endParaRPr lang="en-US"/>
        </a:p>
      </dgm:t>
    </dgm:pt>
    <dgm:pt modelId="{964BAD19-89AC-4E2A-A932-A9E6D2E021B9}">
      <dgm:prSet/>
      <dgm:spPr/>
      <dgm:t>
        <a:bodyPr/>
        <a:lstStyle/>
        <a:p>
          <a:r>
            <a:rPr lang="en-US"/>
            <a:t>Metrics for monitoring test execution</a:t>
          </a:r>
        </a:p>
      </dgm:t>
    </dgm:pt>
    <dgm:pt modelId="{AAC801FB-7865-4126-B0AB-0EEC92F973F9}" type="parTrans" cxnId="{198FA732-C481-478D-9F1E-F2627B788D7F}">
      <dgm:prSet/>
      <dgm:spPr/>
      <dgm:t>
        <a:bodyPr/>
        <a:lstStyle/>
        <a:p>
          <a:endParaRPr lang="en-US"/>
        </a:p>
      </dgm:t>
    </dgm:pt>
    <dgm:pt modelId="{60DB5F2C-C58F-4A10-8162-6EF940906D8F}" type="sibTrans" cxnId="{198FA732-C481-478D-9F1E-F2627B788D7F}">
      <dgm:prSet/>
      <dgm:spPr/>
      <dgm:t>
        <a:bodyPr/>
        <a:lstStyle/>
        <a:p>
          <a:endParaRPr lang="en-US"/>
        </a:p>
      </dgm:t>
    </dgm:pt>
    <dgm:pt modelId="{EBDD25D1-DD9C-489A-A9BB-343047463F83}">
      <dgm:prSet/>
      <dgm:spPr/>
      <dgm:t>
        <a:bodyPr/>
        <a:lstStyle/>
        <a:p>
          <a:r>
            <a:rPr lang="en-US"/>
            <a:t>Metrics for monitoring defects</a:t>
          </a:r>
        </a:p>
      </dgm:t>
    </dgm:pt>
    <dgm:pt modelId="{5CDB76B4-4E4D-49E7-80DE-FF20C38CFE87}" type="parTrans" cxnId="{B75BB83C-8BF1-4DD4-8DD1-A2BFEDC1F3ED}">
      <dgm:prSet/>
      <dgm:spPr/>
      <dgm:t>
        <a:bodyPr/>
        <a:lstStyle/>
        <a:p>
          <a:endParaRPr lang="en-US"/>
        </a:p>
      </dgm:t>
    </dgm:pt>
    <dgm:pt modelId="{FFE2B17E-6224-4645-BEEA-435590C07DC4}" type="sibTrans" cxnId="{B75BB83C-8BF1-4DD4-8DD1-A2BFEDC1F3ED}">
      <dgm:prSet/>
      <dgm:spPr/>
      <dgm:t>
        <a:bodyPr/>
        <a:lstStyle/>
        <a:p>
          <a:endParaRPr lang="en-US"/>
        </a:p>
      </dgm:t>
    </dgm:pt>
    <dgm:pt modelId="{C7E8A34B-005A-4E24-BCBA-A4263EC36824}" type="pres">
      <dgm:prSet presAssocID="{087B893E-CF19-4AAD-814F-0F55F1A58B7B}" presName="linear" presStyleCnt="0">
        <dgm:presLayoutVars>
          <dgm:animLvl val="lvl"/>
          <dgm:resizeHandles val="exact"/>
        </dgm:presLayoutVars>
      </dgm:prSet>
      <dgm:spPr/>
    </dgm:pt>
    <dgm:pt modelId="{64AE95CE-AA6F-4E37-9EC5-A1B108F4F9F5}" type="pres">
      <dgm:prSet presAssocID="{E0C77E43-83B8-4484-B530-FB61DBF05EE9}" presName="parentText" presStyleLbl="node1" presStyleIdx="0" presStyleCnt="3">
        <dgm:presLayoutVars>
          <dgm:chMax val="0"/>
          <dgm:bulletEnabled val="1"/>
        </dgm:presLayoutVars>
      </dgm:prSet>
      <dgm:spPr/>
    </dgm:pt>
    <dgm:pt modelId="{B2BFB24C-19BA-4763-B547-9410FB72E085}" type="pres">
      <dgm:prSet presAssocID="{6E32E2C1-94C0-4C07-A353-361D5D2E5DD4}" presName="spacer" presStyleCnt="0"/>
      <dgm:spPr/>
    </dgm:pt>
    <dgm:pt modelId="{9B39F4D6-3CC8-4CC8-82F0-DDCFA5D29174}" type="pres">
      <dgm:prSet presAssocID="{964BAD19-89AC-4E2A-A932-A9E6D2E021B9}" presName="parentText" presStyleLbl="node1" presStyleIdx="1" presStyleCnt="3">
        <dgm:presLayoutVars>
          <dgm:chMax val="0"/>
          <dgm:bulletEnabled val="1"/>
        </dgm:presLayoutVars>
      </dgm:prSet>
      <dgm:spPr/>
    </dgm:pt>
    <dgm:pt modelId="{2F1811A9-0E2E-403C-AEDB-189405A40F7C}" type="pres">
      <dgm:prSet presAssocID="{60DB5F2C-C58F-4A10-8162-6EF940906D8F}" presName="spacer" presStyleCnt="0"/>
      <dgm:spPr/>
    </dgm:pt>
    <dgm:pt modelId="{5058D83A-4D68-4471-AE00-004BE1B210F1}" type="pres">
      <dgm:prSet presAssocID="{EBDD25D1-DD9C-489A-A9BB-343047463F83}" presName="parentText" presStyleLbl="node1" presStyleIdx="2" presStyleCnt="3">
        <dgm:presLayoutVars>
          <dgm:chMax val="0"/>
          <dgm:bulletEnabled val="1"/>
        </dgm:presLayoutVars>
      </dgm:prSet>
      <dgm:spPr/>
    </dgm:pt>
  </dgm:ptLst>
  <dgm:cxnLst>
    <dgm:cxn modelId="{26860A2C-67F7-409D-93EC-3D47AAF8172B}" type="presOf" srcId="{087B893E-CF19-4AAD-814F-0F55F1A58B7B}" destId="{C7E8A34B-005A-4E24-BCBA-A4263EC36824}" srcOrd="0" destOrd="0" presId="urn:microsoft.com/office/officeart/2005/8/layout/vList2"/>
    <dgm:cxn modelId="{198FA732-C481-478D-9F1E-F2627B788D7F}" srcId="{087B893E-CF19-4AAD-814F-0F55F1A58B7B}" destId="{964BAD19-89AC-4E2A-A932-A9E6D2E021B9}" srcOrd="1" destOrd="0" parTransId="{AAC801FB-7865-4126-B0AB-0EEC92F973F9}" sibTransId="{60DB5F2C-C58F-4A10-8162-6EF940906D8F}"/>
    <dgm:cxn modelId="{B75BB83C-8BF1-4DD4-8DD1-A2BFEDC1F3ED}" srcId="{087B893E-CF19-4AAD-814F-0F55F1A58B7B}" destId="{EBDD25D1-DD9C-489A-A9BB-343047463F83}" srcOrd="2" destOrd="0" parTransId="{5CDB76B4-4E4D-49E7-80DE-FF20C38CFE87}" sibTransId="{FFE2B17E-6224-4645-BEEA-435590C07DC4}"/>
    <dgm:cxn modelId="{8DA26260-8895-4B79-8993-B07F8A3FD340}" type="presOf" srcId="{EBDD25D1-DD9C-489A-A9BB-343047463F83}" destId="{5058D83A-4D68-4471-AE00-004BE1B210F1}" srcOrd="0" destOrd="0" presId="urn:microsoft.com/office/officeart/2005/8/layout/vList2"/>
    <dgm:cxn modelId="{AC978075-C2CC-4611-9F60-F7C4BE61B220}" type="presOf" srcId="{964BAD19-89AC-4E2A-A932-A9E6D2E021B9}" destId="{9B39F4D6-3CC8-4CC8-82F0-DDCFA5D29174}" srcOrd="0" destOrd="0" presId="urn:microsoft.com/office/officeart/2005/8/layout/vList2"/>
    <dgm:cxn modelId="{00E8937D-D1DD-4432-858F-AA50C031EBF2}" type="presOf" srcId="{E0C77E43-83B8-4484-B530-FB61DBF05EE9}" destId="{64AE95CE-AA6F-4E37-9EC5-A1B108F4F9F5}" srcOrd="0" destOrd="0" presId="urn:microsoft.com/office/officeart/2005/8/layout/vList2"/>
    <dgm:cxn modelId="{B1DAF0E3-A5F8-43A3-80EA-6660DF6B4695}" srcId="{087B893E-CF19-4AAD-814F-0F55F1A58B7B}" destId="{E0C77E43-83B8-4484-B530-FB61DBF05EE9}" srcOrd="0" destOrd="0" parTransId="{D196F5E7-776F-4300-A686-4BAE3270C62B}" sibTransId="{6E32E2C1-94C0-4C07-A353-361D5D2E5DD4}"/>
    <dgm:cxn modelId="{508C6C75-6039-40FA-897B-2E4484AE3D5F}" type="presParOf" srcId="{C7E8A34B-005A-4E24-BCBA-A4263EC36824}" destId="{64AE95CE-AA6F-4E37-9EC5-A1B108F4F9F5}" srcOrd="0" destOrd="0" presId="urn:microsoft.com/office/officeart/2005/8/layout/vList2"/>
    <dgm:cxn modelId="{E61905F2-9D79-49D6-8B93-B329F0FDB21D}" type="presParOf" srcId="{C7E8A34B-005A-4E24-BCBA-A4263EC36824}" destId="{B2BFB24C-19BA-4763-B547-9410FB72E085}" srcOrd="1" destOrd="0" presId="urn:microsoft.com/office/officeart/2005/8/layout/vList2"/>
    <dgm:cxn modelId="{758DE717-D94A-4844-9F84-3DCAF916F810}" type="presParOf" srcId="{C7E8A34B-005A-4E24-BCBA-A4263EC36824}" destId="{9B39F4D6-3CC8-4CC8-82F0-DDCFA5D29174}" srcOrd="2" destOrd="0" presId="urn:microsoft.com/office/officeart/2005/8/layout/vList2"/>
    <dgm:cxn modelId="{CAB05330-6256-410A-B475-08765AB977DA}" type="presParOf" srcId="{C7E8A34B-005A-4E24-BCBA-A4263EC36824}" destId="{2F1811A9-0E2E-403C-AEDB-189405A40F7C}" srcOrd="3" destOrd="0" presId="urn:microsoft.com/office/officeart/2005/8/layout/vList2"/>
    <dgm:cxn modelId="{552B5CDD-69CD-4398-AE5F-1B0B5532AEC0}" type="presParOf" srcId="{C7E8A34B-005A-4E24-BCBA-A4263EC36824}" destId="{5058D83A-4D68-4471-AE00-004BE1B210F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80825C-95A1-4CAB-ADEA-780F92FC7D57}" type="doc">
      <dgm:prSet loTypeId="urn:microsoft.com/office/officeart/2005/8/layout/list1" loCatId="list" qsTypeId="urn:microsoft.com/office/officeart/2005/8/quickstyle/simple1" qsCatId="simple" csTypeId="urn:microsoft.com/office/officeart/2005/8/colors/accent5_2" csCatId="accent5"/>
      <dgm:spPr/>
      <dgm:t>
        <a:bodyPr/>
        <a:lstStyle/>
        <a:p>
          <a:endParaRPr lang="en-US"/>
        </a:p>
      </dgm:t>
    </dgm:pt>
    <dgm:pt modelId="{7597088A-0D19-440F-BA90-E6FFD430435F}">
      <dgm:prSet/>
      <dgm:spPr/>
      <dgm:t>
        <a:bodyPr/>
        <a:lstStyle/>
        <a:p>
          <a:r>
            <a:rPr lang="en-US"/>
            <a:t>Test case Escapes (TCE)</a:t>
          </a:r>
        </a:p>
      </dgm:t>
    </dgm:pt>
    <dgm:pt modelId="{C51443F9-EA4F-4188-BB3E-44B7DE924471}" type="parTrans" cxnId="{9E9758DB-8347-43FF-AB8A-19CB14F6A23A}">
      <dgm:prSet/>
      <dgm:spPr/>
      <dgm:t>
        <a:bodyPr/>
        <a:lstStyle/>
        <a:p>
          <a:endParaRPr lang="en-US"/>
        </a:p>
      </dgm:t>
    </dgm:pt>
    <dgm:pt modelId="{4443D0FD-072A-4BD5-847A-B19575AFD8F9}" type="sibTrans" cxnId="{9E9758DB-8347-43FF-AB8A-19CB14F6A23A}">
      <dgm:prSet/>
      <dgm:spPr/>
      <dgm:t>
        <a:bodyPr/>
        <a:lstStyle/>
        <a:p>
          <a:endParaRPr lang="en-US"/>
        </a:p>
      </dgm:t>
    </dgm:pt>
    <dgm:pt modelId="{34EA514F-43DF-4F2D-8841-20A89DE84F31}">
      <dgm:prSet/>
      <dgm:spPr/>
      <dgm:t>
        <a:bodyPr/>
        <a:lstStyle/>
        <a:p>
          <a:r>
            <a:rPr lang="en-US"/>
            <a:t>A significant increase in the number of test case escapes implies that deficiencies in the test design</a:t>
          </a:r>
        </a:p>
      </dgm:t>
    </dgm:pt>
    <dgm:pt modelId="{F7957B5F-B590-4379-AC28-7FA47CE6EA34}" type="parTrans" cxnId="{AA04E479-B974-4CEC-911D-E525B9A8091A}">
      <dgm:prSet/>
      <dgm:spPr/>
      <dgm:t>
        <a:bodyPr/>
        <a:lstStyle/>
        <a:p>
          <a:endParaRPr lang="en-US"/>
        </a:p>
      </dgm:t>
    </dgm:pt>
    <dgm:pt modelId="{5D1145E6-1AB1-4424-9F2A-4CFEFFE19998}" type="sibTrans" cxnId="{AA04E479-B974-4CEC-911D-E525B9A8091A}">
      <dgm:prSet/>
      <dgm:spPr/>
      <dgm:t>
        <a:bodyPr/>
        <a:lstStyle/>
        <a:p>
          <a:endParaRPr lang="en-US"/>
        </a:p>
      </dgm:t>
    </dgm:pt>
    <dgm:pt modelId="{740F2E21-3FD1-4CDC-AB3A-D83A41DE6CDE}">
      <dgm:prSet/>
      <dgm:spPr/>
      <dgm:t>
        <a:bodyPr/>
        <a:lstStyle/>
        <a:p>
          <a:r>
            <a:rPr lang="en-US"/>
            <a:t>Planned versus Actual Execution (PAE) Rate</a:t>
          </a:r>
        </a:p>
      </dgm:t>
    </dgm:pt>
    <dgm:pt modelId="{E7B5C4C0-BB0E-4474-82BF-D9BD7755C2FC}" type="parTrans" cxnId="{55277FF5-1CA0-4A28-9F82-0C1FB21C4FC6}">
      <dgm:prSet/>
      <dgm:spPr/>
      <dgm:t>
        <a:bodyPr/>
        <a:lstStyle/>
        <a:p>
          <a:endParaRPr lang="en-US"/>
        </a:p>
      </dgm:t>
    </dgm:pt>
    <dgm:pt modelId="{3CF55A84-C5DE-4E35-BDF7-D5BEA71E63E2}" type="sibTrans" cxnId="{55277FF5-1CA0-4A28-9F82-0C1FB21C4FC6}">
      <dgm:prSet/>
      <dgm:spPr/>
      <dgm:t>
        <a:bodyPr/>
        <a:lstStyle/>
        <a:p>
          <a:endParaRPr lang="en-US"/>
        </a:p>
      </dgm:t>
    </dgm:pt>
    <dgm:pt modelId="{7D6A6FE1-8304-43CD-BAF2-ED8DEB5AAAE8}">
      <dgm:prSet/>
      <dgm:spPr/>
      <dgm:t>
        <a:bodyPr/>
        <a:lstStyle/>
        <a:p>
          <a:r>
            <a:rPr lang="en-US"/>
            <a:t>Compare the actual number of of test cases executed every week with the planned number of test cases</a:t>
          </a:r>
        </a:p>
      </dgm:t>
    </dgm:pt>
    <dgm:pt modelId="{B87534AB-79C8-4C0F-8BBC-7E5E988382AC}" type="parTrans" cxnId="{6D465513-1E0D-4DC7-A257-68F75B721A97}">
      <dgm:prSet/>
      <dgm:spPr/>
      <dgm:t>
        <a:bodyPr/>
        <a:lstStyle/>
        <a:p>
          <a:endParaRPr lang="en-US"/>
        </a:p>
      </dgm:t>
    </dgm:pt>
    <dgm:pt modelId="{B311A2A0-F62D-4033-8D48-A8BE6C0DCD48}" type="sibTrans" cxnId="{6D465513-1E0D-4DC7-A257-68F75B721A97}">
      <dgm:prSet/>
      <dgm:spPr/>
      <dgm:t>
        <a:bodyPr/>
        <a:lstStyle/>
        <a:p>
          <a:endParaRPr lang="en-US"/>
        </a:p>
      </dgm:t>
    </dgm:pt>
    <dgm:pt modelId="{9CD38169-76EC-430A-960B-2F59F054D337}">
      <dgm:prSet/>
      <dgm:spPr/>
      <dgm:t>
        <a:bodyPr/>
        <a:lstStyle/>
        <a:p>
          <a:r>
            <a:rPr lang="en-US"/>
            <a:t>Execution Status of Test (EST) Cases</a:t>
          </a:r>
        </a:p>
      </dgm:t>
    </dgm:pt>
    <dgm:pt modelId="{55043103-AB24-440F-AB14-F61827350966}" type="parTrans" cxnId="{7DEB87EF-D812-4508-8209-5B82088BB9A4}">
      <dgm:prSet/>
      <dgm:spPr/>
      <dgm:t>
        <a:bodyPr/>
        <a:lstStyle/>
        <a:p>
          <a:endParaRPr lang="en-US"/>
        </a:p>
      </dgm:t>
    </dgm:pt>
    <dgm:pt modelId="{27685E22-0FEE-4E4D-9B7C-D9616EBDDEDE}" type="sibTrans" cxnId="{7DEB87EF-D812-4508-8209-5B82088BB9A4}">
      <dgm:prSet/>
      <dgm:spPr/>
      <dgm:t>
        <a:bodyPr/>
        <a:lstStyle/>
        <a:p>
          <a:endParaRPr lang="en-US"/>
        </a:p>
      </dgm:t>
    </dgm:pt>
    <dgm:pt modelId="{7B83A544-E8B4-42ED-9838-533D6AFDFB09}">
      <dgm:prSet/>
      <dgm:spPr/>
      <dgm:t>
        <a:bodyPr/>
        <a:lstStyle/>
        <a:p>
          <a:r>
            <a:rPr lang="en-US"/>
            <a:t>Periodically monitor the number of test cases lying in different states</a:t>
          </a:r>
        </a:p>
      </dgm:t>
    </dgm:pt>
    <dgm:pt modelId="{4D6260A8-E777-4692-BCD3-C1B8C01838F6}" type="parTrans" cxnId="{7AF08E76-76F2-4A63-AE9E-BED7762099CD}">
      <dgm:prSet/>
      <dgm:spPr/>
      <dgm:t>
        <a:bodyPr/>
        <a:lstStyle/>
        <a:p>
          <a:endParaRPr lang="en-US"/>
        </a:p>
      </dgm:t>
    </dgm:pt>
    <dgm:pt modelId="{99403F81-7E59-4BD4-95A5-C47EC9F7198E}" type="sibTrans" cxnId="{7AF08E76-76F2-4A63-AE9E-BED7762099CD}">
      <dgm:prSet/>
      <dgm:spPr/>
      <dgm:t>
        <a:bodyPr/>
        <a:lstStyle/>
        <a:p>
          <a:endParaRPr lang="en-US"/>
        </a:p>
      </dgm:t>
    </dgm:pt>
    <dgm:pt modelId="{DCF9588A-C944-46C7-9196-BB3287D61C70}">
      <dgm:prSet/>
      <dgm:spPr/>
      <dgm:t>
        <a:bodyPr/>
        <a:lstStyle/>
        <a:p>
          <a:r>
            <a:rPr lang="en-US" i="1"/>
            <a:t>Failed, Passed, Blocked, Invalid</a:t>
          </a:r>
          <a:r>
            <a:rPr lang="en-US"/>
            <a:t> and </a:t>
          </a:r>
          <a:r>
            <a:rPr lang="en-US" i="1"/>
            <a:t>Untested</a:t>
          </a:r>
          <a:endParaRPr lang="en-US"/>
        </a:p>
      </dgm:t>
    </dgm:pt>
    <dgm:pt modelId="{92247286-AD80-4849-90B2-275FD127FB58}" type="parTrans" cxnId="{0A56EEE4-B792-424A-85EC-96890621F683}">
      <dgm:prSet/>
      <dgm:spPr/>
      <dgm:t>
        <a:bodyPr/>
        <a:lstStyle/>
        <a:p>
          <a:endParaRPr lang="en-US"/>
        </a:p>
      </dgm:t>
    </dgm:pt>
    <dgm:pt modelId="{9F114C14-D885-4E04-8E90-89C652B1E483}" type="sibTrans" cxnId="{0A56EEE4-B792-424A-85EC-96890621F683}">
      <dgm:prSet/>
      <dgm:spPr/>
      <dgm:t>
        <a:bodyPr/>
        <a:lstStyle/>
        <a:p>
          <a:endParaRPr lang="en-US"/>
        </a:p>
      </dgm:t>
    </dgm:pt>
    <dgm:pt modelId="{C7978ADB-046A-4C74-B384-68F5988849E4}">
      <dgm:prSet/>
      <dgm:spPr/>
      <dgm:t>
        <a:bodyPr/>
        <a:lstStyle/>
        <a:p>
          <a:r>
            <a:rPr lang="en-US"/>
            <a:t>Useful to further subdivide those numbers by test categories </a:t>
          </a:r>
        </a:p>
      </dgm:t>
    </dgm:pt>
    <dgm:pt modelId="{2FA1A4B7-64A3-4B75-99CC-4891D224AD7F}" type="parTrans" cxnId="{54C6C58A-1074-45C7-99DA-239531143F94}">
      <dgm:prSet/>
      <dgm:spPr/>
      <dgm:t>
        <a:bodyPr/>
        <a:lstStyle/>
        <a:p>
          <a:endParaRPr lang="en-US"/>
        </a:p>
      </dgm:t>
    </dgm:pt>
    <dgm:pt modelId="{8C0D21BE-E47D-4099-8496-4EE4086C0A15}" type="sibTrans" cxnId="{54C6C58A-1074-45C7-99DA-239531143F94}">
      <dgm:prSet/>
      <dgm:spPr/>
      <dgm:t>
        <a:bodyPr/>
        <a:lstStyle/>
        <a:p>
          <a:endParaRPr lang="en-US"/>
        </a:p>
      </dgm:t>
    </dgm:pt>
    <dgm:pt modelId="{AA28E88A-E94E-48C1-96D5-9815270B9DD1}" type="pres">
      <dgm:prSet presAssocID="{AC80825C-95A1-4CAB-ADEA-780F92FC7D57}" presName="linear" presStyleCnt="0">
        <dgm:presLayoutVars>
          <dgm:dir/>
          <dgm:animLvl val="lvl"/>
          <dgm:resizeHandles val="exact"/>
        </dgm:presLayoutVars>
      </dgm:prSet>
      <dgm:spPr/>
    </dgm:pt>
    <dgm:pt modelId="{4F229805-505F-40AD-93D1-BC2B0CD413B8}" type="pres">
      <dgm:prSet presAssocID="{7597088A-0D19-440F-BA90-E6FFD430435F}" presName="parentLin" presStyleCnt="0"/>
      <dgm:spPr/>
    </dgm:pt>
    <dgm:pt modelId="{ABD9BF72-18D7-40B1-89AF-50A5D455105B}" type="pres">
      <dgm:prSet presAssocID="{7597088A-0D19-440F-BA90-E6FFD430435F}" presName="parentLeftMargin" presStyleLbl="node1" presStyleIdx="0" presStyleCnt="3"/>
      <dgm:spPr/>
    </dgm:pt>
    <dgm:pt modelId="{3245AF11-D6F8-426C-B2B9-44243A71CF6E}" type="pres">
      <dgm:prSet presAssocID="{7597088A-0D19-440F-BA90-E6FFD430435F}" presName="parentText" presStyleLbl="node1" presStyleIdx="0" presStyleCnt="3">
        <dgm:presLayoutVars>
          <dgm:chMax val="0"/>
          <dgm:bulletEnabled val="1"/>
        </dgm:presLayoutVars>
      </dgm:prSet>
      <dgm:spPr/>
    </dgm:pt>
    <dgm:pt modelId="{F874B774-D7C2-40D9-9539-FC7E923C33EA}" type="pres">
      <dgm:prSet presAssocID="{7597088A-0D19-440F-BA90-E6FFD430435F}" presName="negativeSpace" presStyleCnt="0"/>
      <dgm:spPr/>
    </dgm:pt>
    <dgm:pt modelId="{73F9EC27-240C-4E87-B51E-1B40BE5426E5}" type="pres">
      <dgm:prSet presAssocID="{7597088A-0D19-440F-BA90-E6FFD430435F}" presName="childText" presStyleLbl="conFgAcc1" presStyleIdx="0" presStyleCnt="3">
        <dgm:presLayoutVars>
          <dgm:bulletEnabled val="1"/>
        </dgm:presLayoutVars>
      </dgm:prSet>
      <dgm:spPr/>
    </dgm:pt>
    <dgm:pt modelId="{172E8C80-6ABC-4180-8B7E-F79DFC81C567}" type="pres">
      <dgm:prSet presAssocID="{4443D0FD-072A-4BD5-847A-B19575AFD8F9}" presName="spaceBetweenRectangles" presStyleCnt="0"/>
      <dgm:spPr/>
    </dgm:pt>
    <dgm:pt modelId="{7323C437-8058-41F8-A642-71FB304934C5}" type="pres">
      <dgm:prSet presAssocID="{740F2E21-3FD1-4CDC-AB3A-D83A41DE6CDE}" presName="parentLin" presStyleCnt="0"/>
      <dgm:spPr/>
    </dgm:pt>
    <dgm:pt modelId="{08F7399B-3BB2-4D66-B965-28F5874366FC}" type="pres">
      <dgm:prSet presAssocID="{740F2E21-3FD1-4CDC-AB3A-D83A41DE6CDE}" presName="parentLeftMargin" presStyleLbl="node1" presStyleIdx="0" presStyleCnt="3"/>
      <dgm:spPr/>
    </dgm:pt>
    <dgm:pt modelId="{10677A45-8742-4C58-976D-69DEA0C9E131}" type="pres">
      <dgm:prSet presAssocID="{740F2E21-3FD1-4CDC-AB3A-D83A41DE6CDE}" presName="parentText" presStyleLbl="node1" presStyleIdx="1" presStyleCnt="3">
        <dgm:presLayoutVars>
          <dgm:chMax val="0"/>
          <dgm:bulletEnabled val="1"/>
        </dgm:presLayoutVars>
      </dgm:prSet>
      <dgm:spPr/>
    </dgm:pt>
    <dgm:pt modelId="{0596F30C-8581-4F60-B99C-8548A160C1EA}" type="pres">
      <dgm:prSet presAssocID="{740F2E21-3FD1-4CDC-AB3A-D83A41DE6CDE}" presName="negativeSpace" presStyleCnt="0"/>
      <dgm:spPr/>
    </dgm:pt>
    <dgm:pt modelId="{A53A283F-90DD-459E-B9FD-0F17F59DD11C}" type="pres">
      <dgm:prSet presAssocID="{740F2E21-3FD1-4CDC-AB3A-D83A41DE6CDE}" presName="childText" presStyleLbl="conFgAcc1" presStyleIdx="1" presStyleCnt="3">
        <dgm:presLayoutVars>
          <dgm:bulletEnabled val="1"/>
        </dgm:presLayoutVars>
      </dgm:prSet>
      <dgm:spPr/>
    </dgm:pt>
    <dgm:pt modelId="{A85F80CF-4BFB-4B5F-A446-DE22C16BAD53}" type="pres">
      <dgm:prSet presAssocID="{3CF55A84-C5DE-4E35-BDF7-D5BEA71E63E2}" presName="spaceBetweenRectangles" presStyleCnt="0"/>
      <dgm:spPr/>
    </dgm:pt>
    <dgm:pt modelId="{E2B755CA-85EC-4C38-BBDD-12DB3702DCB6}" type="pres">
      <dgm:prSet presAssocID="{9CD38169-76EC-430A-960B-2F59F054D337}" presName="parentLin" presStyleCnt="0"/>
      <dgm:spPr/>
    </dgm:pt>
    <dgm:pt modelId="{DF92B376-E18A-43BA-BC1B-4491DA65F84C}" type="pres">
      <dgm:prSet presAssocID="{9CD38169-76EC-430A-960B-2F59F054D337}" presName="parentLeftMargin" presStyleLbl="node1" presStyleIdx="1" presStyleCnt="3"/>
      <dgm:spPr/>
    </dgm:pt>
    <dgm:pt modelId="{13A96A11-DA6C-49F6-8573-9C1E21D924FA}" type="pres">
      <dgm:prSet presAssocID="{9CD38169-76EC-430A-960B-2F59F054D337}" presName="parentText" presStyleLbl="node1" presStyleIdx="2" presStyleCnt="3">
        <dgm:presLayoutVars>
          <dgm:chMax val="0"/>
          <dgm:bulletEnabled val="1"/>
        </dgm:presLayoutVars>
      </dgm:prSet>
      <dgm:spPr/>
    </dgm:pt>
    <dgm:pt modelId="{0845302E-F624-4EA3-A9C8-267F1C57ECEF}" type="pres">
      <dgm:prSet presAssocID="{9CD38169-76EC-430A-960B-2F59F054D337}" presName="negativeSpace" presStyleCnt="0"/>
      <dgm:spPr/>
    </dgm:pt>
    <dgm:pt modelId="{E2675776-771E-43F2-A585-380B3BFA4188}" type="pres">
      <dgm:prSet presAssocID="{9CD38169-76EC-430A-960B-2F59F054D337}" presName="childText" presStyleLbl="conFgAcc1" presStyleIdx="2" presStyleCnt="3">
        <dgm:presLayoutVars>
          <dgm:bulletEnabled val="1"/>
        </dgm:presLayoutVars>
      </dgm:prSet>
      <dgm:spPr/>
    </dgm:pt>
  </dgm:ptLst>
  <dgm:cxnLst>
    <dgm:cxn modelId="{5D3FEA11-54A8-4805-9E82-CE95A27B720C}" type="presOf" srcId="{740F2E21-3FD1-4CDC-AB3A-D83A41DE6CDE}" destId="{10677A45-8742-4C58-976D-69DEA0C9E131}" srcOrd="1" destOrd="0" presId="urn:microsoft.com/office/officeart/2005/8/layout/list1"/>
    <dgm:cxn modelId="{6D465513-1E0D-4DC7-A257-68F75B721A97}" srcId="{740F2E21-3FD1-4CDC-AB3A-D83A41DE6CDE}" destId="{7D6A6FE1-8304-43CD-BAF2-ED8DEB5AAAE8}" srcOrd="0" destOrd="0" parTransId="{B87534AB-79C8-4C0F-8BBC-7E5E988382AC}" sibTransId="{B311A2A0-F62D-4033-8D48-A8BE6C0DCD48}"/>
    <dgm:cxn modelId="{10E5D223-388D-40CB-96BC-A39BC69D3DC4}" type="presOf" srcId="{9CD38169-76EC-430A-960B-2F59F054D337}" destId="{13A96A11-DA6C-49F6-8573-9C1E21D924FA}" srcOrd="1" destOrd="0" presId="urn:microsoft.com/office/officeart/2005/8/layout/list1"/>
    <dgm:cxn modelId="{16A13C5B-ACE2-4809-98A7-2E4A8B81F8F6}" type="presOf" srcId="{7597088A-0D19-440F-BA90-E6FFD430435F}" destId="{ABD9BF72-18D7-40B1-89AF-50A5D455105B}" srcOrd="0" destOrd="0" presId="urn:microsoft.com/office/officeart/2005/8/layout/list1"/>
    <dgm:cxn modelId="{BD4F3C63-17BF-4A86-9E78-ACC1C08BD8DB}" type="presOf" srcId="{7D6A6FE1-8304-43CD-BAF2-ED8DEB5AAAE8}" destId="{A53A283F-90DD-459E-B9FD-0F17F59DD11C}" srcOrd="0" destOrd="0" presId="urn:microsoft.com/office/officeart/2005/8/layout/list1"/>
    <dgm:cxn modelId="{E9314051-B9A6-495D-A4A3-1E279AE49BBA}" type="presOf" srcId="{34EA514F-43DF-4F2D-8841-20A89DE84F31}" destId="{73F9EC27-240C-4E87-B51E-1B40BE5426E5}" srcOrd="0" destOrd="0" presId="urn:microsoft.com/office/officeart/2005/8/layout/list1"/>
    <dgm:cxn modelId="{7AF08E76-76F2-4A63-AE9E-BED7762099CD}" srcId="{9CD38169-76EC-430A-960B-2F59F054D337}" destId="{7B83A544-E8B4-42ED-9838-533D6AFDFB09}" srcOrd="0" destOrd="0" parTransId="{4D6260A8-E777-4692-BCD3-C1B8C01838F6}" sibTransId="{99403F81-7E59-4BD4-95A5-C47EC9F7198E}"/>
    <dgm:cxn modelId="{AA04E479-B974-4CEC-911D-E525B9A8091A}" srcId="{7597088A-0D19-440F-BA90-E6FFD430435F}" destId="{34EA514F-43DF-4F2D-8841-20A89DE84F31}" srcOrd="0" destOrd="0" parTransId="{F7957B5F-B590-4379-AC28-7FA47CE6EA34}" sibTransId="{5D1145E6-1AB1-4424-9F2A-4CFEFFE19998}"/>
    <dgm:cxn modelId="{54C6C58A-1074-45C7-99DA-239531143F94}" srcId="{9CD38169-76EC-430A-960B-2F59F054D337}" destId="{C7978ADB-046A-4C74-B384-68F5988849E4}" srcOrd="1" destOrd="0" parTransId="{2FA1A4B7-64A3-4B75-99CC-4891D224AD7F}" sibTransId="{8C0D21BE-E47D-4099-8496-4EE4086C0A15}"/>
    <dgm:cxn modelId="{618B3FB0-0AF9-438E-B6C5-992287D4EB76}" type="presOf" srcId="{9CD38169-76EC-430A-960B-2F59F054D337}" destId="{DF92B376-E18A-43BA-BC1B-4491DA65F84C}" srcOrd="0" destOrd="0" presId="urn:microsoft.com/office/officeart/2005/8/layout/list1"/>
    <dgm:cxn modelId="{A3B79EB8-A633-4DD5-8302-1086D88AB595}" type="presOf" srcId="{7597088A-0D19-440F-BA90-E6FFD430435F}" destId="{3245AF11-D6F8-426C-B2B9-44243A71CF6E}" srcOrd="1" destOrd="0" presId="urn:microsoft.com/office/officeart/2005/8/layout/list1"/>
    <dgm:cxn modelId="{52FEF1CB-FFF5-4544-83D3-39B2CD01BB6D}" type="presOf" srcId="{7B83A544-E8B4-42ED-9838-533D6AFDFB09}" destId="{E2675776-771E-43F2-A585-380B3BFA4188}" srcOrd="0" destOrd="0" presId="urn:microsoft.com/office/officeart/2005/8/layout/list1"/>
    <dgm:cxn modelId="{5B436CD8-1BAF-47E5-B5C9-356576DEAF09}" type="presOf" srcId="{C7978ADB-046A-4C74-B384-68F5988849E4}" destId="{E2675776-771E-43F2-A585-380B3BFA4188}" srcOrd="0" destOrd="2" presId="urn:microsoft.com/office/officeart/2005/8/layout/list1"/>
    <dgm:cxn modelId="{9E9758DB-8347-43FF-AB8A-19CB14F6A23A}" srcId="{AC80825C-95A1-4CAB-ADEA-780F92FC7D57}" destId="{7597088A-0D19-440F-BA90-E6FFD430435F}" srcOrd="0" destOrd="0" parTransId="{C51443F9-EA4F-4188-BB3E-44B7DE924471}" sibTransId="{4443D0FD-072A-4BD5-847A-B19575AFD8F9}"/>
    <dgm:cxn modelId="{0A56EEE4-B792-424A-85EC-96890621F683}" srcId="{7B83A544-E8B4-42ED-9838-533D6AFDFB09}" destId="{DCF9588A-C944-46C7-9196-BB3287D61C70}" srcOrd="0" destOrd="0" parTransId="{92247286-AD80-4849-90B2-275FD127FB58}" sibTransId="{9F114C14-D885-4E04-8E90-89C652B1E483}"/>
    <dgm:cxn modelId="{7DEB87EF-D812-4508-8209-5B82088BB9A4}" srcId="{AC80825C-95A1-4CAB-ADEA-780F92FC7D57}" destId="{9CD38169-76EC-430A-960B-2F59F054D337}" srcOrd="2" destOrd="0" parTransId="{55043103-AB24-440F-AB14-F61827350966}" sibTransId="{27685E22-0FEE-4E4D-9B7C-D9616EBDDEDE}"/>
    <dgm:cxn modelId="{527510F3-E91B-466E-B48A-B74A2A6D416F}" type="presOf" srcId="{740F2E21-3FD1-4CDC-AB3A-D83A41DE6CDE}" destId="{08F7399B-3BB2-4D66-B965-28F5874366FC}" srcOrd="0" destOrd="0" presId="urn:microsoft.com/office/officeart/2005/8/layout/list1"/>
    <dgm:cxn modelId="{55277FF5-1CA0-4A28-9F82-0C1FB21C4FC6}" srcId="{AC80825C-95A1-4CAB-ADEA-780F92FC7D57}" destId="{740F2E21-3FD1-4CDC-AB3A-D83A41DE6CDE}" srcOrd="1" destOrd="0" parTransId="{E7B5C4C0-BB0E-4474-82BF-D9BD7755C2FC}" sibTransId="{3CF55A84-C5DE-4E35-BDF7-D5BEA71E63E2}"/>
    <dgm:cxn modelId="{AB6383F5-997B-496C-9573-05927E6FAD10}" type="presOf" srcId="{AC80825C-95A1-4CAB-ADEA-780F92FC7D57}" destId="{AA28E88A-E94E-48C1-96D5-9815270B9DD1}" srcOrd="0" destOrd="0" presId="urn:microsoft.com/office/officeart/2005/8/layout/list1"/>
    <dgm:cxn modelId="{97502AFB-935B-4229-96BB-27553DC40458}" type="presOf" srcId="{DCF9588A-C944-46C7-9196-BB3287D61C70}" destId="{E2675776-771E-43F2-A585-380B3BFA4188}" srcOrd="0" destOrd="1" presId="urn:microsoft.com/office/officeart/2005/8/layout/list1"/>
    <dgm:cxn modelId="{63A21EED-AB7D-459E-BFA5-93D31938C682}" type="presParOf" srcId="{AA28E88A-E94E-48C1-96D5-9815270B9DD1}" destId="{4F229805-505F-40AD-93D1-BC2B0CD413B8}" srcOrd="0" destOrd="0" presId="urn:microsoft.com/office/officeart/2005/8/layout/list1"/>
    <dgm:cxn modelId="{9ADFE8B3-0048-4303-8C3E-1EF8308F0DA1}" type="presParOf" srcId="{4F229805-505F-40AD-93D1-BC2B0CD413B8}" destId="{ABD9BF72-18D7-40B1-89AF-50A5D455105B}" srcOrd="0" destOrd="0" presId="urn:microsoft.com/office/officeart/2005/8/layout/list1"/>
    <dgm:cxn modelId="{06FC2C38-B26B-45AD-A9E7-3E90ABEDDCAD}" type="presParOf" srcId="{4F229805-505F-40AD-93D1-BC2B0CD413B8}" destId="{3245AF11-D6F8-426C-B2B9-44243A71CF6E}" srcOrd="1" destOrd="0" presId="urn:microsoft.com/office/officeart/2005/8/layout/list1"/>
    <dgm:cxn modelId="{06B9C261-E7A8-4BE6-9792-F72B7879D2E8}" type="presParOf" srcId="{AA28E88A-E94E-48C1-96D5-9815270B9DD1}" destId="{F874B774-D7C2-40D9-9539-FC7E923C33EA}" srcOrd="1" destOrd="0" presId="urn:microsoft.com/office/officeart/2005/8/layout/list1"/>
    <dgm:cxn modelId="{E80A99DB-1886-4EA9-964C-F1D7C82C3612}" type="presParOf" srcId="{AA28E88A-E94E-48C1-96D5-9815270B9DD1}" destId="{73F9EC27-240C-4E87-B51E-1B40BE5426E5}" srcOrd="2" destOrd="0" presId="urn:microsoft.com/office/officeart/2005/8/layout/list1"/>
    <dgm:cxn modelId="{2AD6BC14-348F-4F09-B406-15A312100526}" type="presParOf" srcId="{AA28E88A-E94E-48C1-96D5-9815270B9DD1}" destId="{172E8C80-6ABC-4180-8B7E-F79DFC81C567}" srcOrd="3" destOrd="0" presId="urn:microsoft.com/office/officeart/2005/8/layout/list1"/>
    <dgm:cxn modelId="{488AF6B6-7D86-473D-8245-FEDBCE260CF7}" type="presParOf" srcId="{AA28E88A-E94E-48C1-96D5-9815270B9DD1}" destId="{7323C437-8058-41F8-A642-71FB304934C5}" srcOrd="4" destOrd="0" presId="urn:microsoft.com/office/officeart/2005/8/layout/list1"/>
    <dgm:cxn modelId="{811AD618-BE05-43E2-A8AF-10D86F25E247}" type="presParOf" srcId="{7323C437-8058-41F8-A642-71FB304934C5}" destId="{08F7399B-3BB2-4D66-B965-28F5874366FC}" srcOrd="0" destOrd="0" presId="urn:microsoft.com/office/officeart/2005/8/layout/list1"/>
    <dgm:cxn modelId="{F4E663F9-2373-493C-9F11-5EAE0FFF328A}" type="presParOf" srcId="{7323C437-8058-41F8-A642-71FB304934C5}" destId="{10677A45-8742-4C58-976D-69DEA0C9E131}" srcOrd="1" destOrd="0" presId="urn:microsoft.com/office/officeart/2005/8/layout/list1"/>
    <dgm:cxn modelId="{252EFEE7-150D-44AC-85F1-7615194947D0}" type="presParOf" srcId="{AA28E88A-E94E-48C1-96D5-9815270B9DD1}" destId="{0596F30C-8581-4F60-B99C-8548A160C1EA}" srcOrd="5" destOrd="0" presId="urn:microsoft.com/office/officeart/2005/8/layout/list1"/>
    <dgm:cxn modelId="{71B17C76-3628-43D2-928A-A4E6E00739D4}" type="presParOf" srcId="{AA28E88A-E94E-48C1-96D5-9815270B9DD1}" destId="{A53A283F-90DD-459E-B9FD-0F17F59DD11C}" srcOrd="6" destOrd="0" presId="urn:microsoft.com/office/officeart/2005/8/layout/list1"/>
    <dgm:cxn modelId="{80E1DA12-EEAB-4052-BCBC-65C5C307E279}" type="presParOf" srcId="{AA28E88A-E94E-48C1-96D5-9815270B9DD1}" destId="{A85F80CF-4BFB-4B5F-A446-DE22C16BAD53}" srcOrd="7" destOrd="0" presId="urn:microsoft.com/office/officeart/2005/8/layout/list1"/>
    <dgm:cxn modelId="{D7843542-94D5-47A7-A202-401ED571634C}" type="presParOf" srcId="{AA28E88A-E94E-48C1-96D5-9815270B9DD1}" destId="{E2B755CA-85EC-4C38-BBDD-12DB3702DCB6}" srcOrd="8" destOrd="0" presId="urn:microsoft.com/office/officeart/2005/8/layout/list1"/>
    <dgm:cxn modelId="{BE33CCEC-3A8E-4C98-B803-8F34D7A3C1DA}" type="presParOf" srcId="{E2B755CA-85EC-4C38-BBDD-12DB3702DCB6}" destId="{DF92B376-E18A-43BA-BC1B-4491DA65F84C}" srcOrd="0" destOrd="0" presId="urn:microsoft.com/office/officeart/2005/8/layout/list1"/>
    <dgm:cxn modelId="{1208721E-06D7-4893-A0C9-73FA58E4B82B}" type="presParOf" srcId="{E2B755CA-85EC-4C38-BBDD-12DB3702DCB6}" destId="{13A96A11-DA6C-49F6-8573-9C1E21D924FA}" srcOrd="1" destOrd="0" presId="urn:microsoft.com/office/officeart/2005/8/layout/list1"/>
    <dgm:cxn modelId="{34EBBA1E-F467-467F-B81C-2666C6439B70}" type="presParOf" srcId="{AA28E88A-E94E-48C1-96D5-9815270B9DD1}" destId="{0845302E-F624-4EA3-A9C8-267F1C57ECEF}" srcOrd="9" destOrd="0" presId="urn:microsoft.com/office/officeart/2005/8/layout/list1"/>
    <dgm:cxn modelId="{93176217-BD2A-4F25-81D9-B4F884751925}" type="presParOf" srcId="{AA28E88A-E94E-48C1-96D5-9815270B9DD1}" destId="{E2675776-771E-43F2-A585-380B3BFA418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896DD6-3E52-4246-96CA-0CAFA8E9A68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757BF16-67E2-4A4A-9905-08596CA62C95}">
      <dgm:prSet/>
      <dgm:spPr/>
      <dgm:t>
        <a:bodyPr/>
        <a:lstStyle/>
        <a:p>
          <a:r>
            <a:rPr lang="en-US"/>
            <a:t>Function as Designed (FAD) Count</a:t>
          </a:r>
        </a:p>
      </dgm:t>
    </dgm:pt>
    <dgm:pt modelId="{B862FB42-5292-43E0-BBA7-9000253A3685}" type="parTrans" cxnId="{269ABD3E-006C-424A-B354-CC268C0EFF8B}">
      <dgm:prSet/>
      <dgm:spPr/>
      <dgm:t>
        <a:bodyPr/>
        <a:lstStyle/>
        <a:p>
          <a:endParaRPr lang="en-US"/>
        </a:p>
      </dgm:t>
    </dgm:pt>
    <dgm:pt modelId="{B928E690-3210-49BA-A08E-FB1FBF9F8138}" type="sibTrans" cxnId="{269ABD3E-006C-424A-B354-CC268C0EFF8B}">
      <dgm:prSet/>
      <dgm:spPr/>
      <dgm:t>
        <a:bodyPr/>
        <a:lstStyle/>
        <a:p>
          <a:endParaRPr lang="en-US"/>
        </a:p>
      </dgm:t>
    </dgm:pt>
    <dgm:pt modelId="{D096466D-34B7-4968-B271-3A6E9868D5AA}">
      <dgm:prSet/>
      <dgm:spPr/>
      <dgm:t>
        <a:bodyPr/>
        <a:lstStyle/>
        <a:p>
          <a:r>
            <a:rPr lang="en-US"/>
            <a:t>Irreproducible Defects (IRD) Count</a:t>
          </a:r>
        </a:p>
      </dgm:t>
    </dgm:pt>
    <dgm:pt modelId="{160EEA02-1F29-4DE5-A602-4739D92FFBEF}" type="parTrans" cxnId="{0CCE79A4-4B5C-43C4-9B11-FD1450010421}">
      <dgm:prSet/>
      <dgm:spPr/>
      <dgm:t>
        <a:bodyPr/>
        <a:lstStyle/>
        <a:p>
          <a:endParaRPr lang="en-US"/>
        </a:p>
      </dgm:t>
    </dgm:pt>
    <dgm:pt modelId="{334B5EDA-886F-4C27-9368-EC2A3F8A0335}" type="sibTrans" cxnId="{0CCE79A4-4B5C-43C4-9B11-FD1450010421}">
      <dgm:prSet/>
      <dgm:spPr/>
      <dgm:t>
        <a:bodyPr/>
        <a:lstStyle/>
        <a:p>
          <a:endParaRPr lang="en-US"/>
        </a:p>
      </dgm:t>
    </dgm:pt>
    <dgm:pt modelId="{B68BADD2-C638-4BB5-85F2-2C0E7A0C0D4F}">
      <dgm:prSet/>
      <dgm:spPr/>
      <dgm:t>
        <a:bodyPr/>
        <a:lstStyle/>
        <a:p>
          <a:r>
            <a:rPr lang="en-US"/>
            <a:t>Defects Arrival Rate (DAR) Count</a:t>
          </a:r>
        </a:p>
      </dgm:t>
    </dgm:pt>
    <dgm:pt modelId="{09C38914-D850-4E9C-942A-FB253CF767BF}" type="parTrans" cxnId="{2DA35966-E569-418E-900B-FD08E4E1B9EC}">
      <dgm:prSet/>
      <dgm:spPr/>
      <dgm:t>
        <a:bodyPr/>
        <a:lstStyle/>
        <a:p>
          <a:endParaRPr lang="en-US"/>
        </a:p>
      </dgm:t>
    </dgm:pt>
    <dgm:pt modelId="{A38707DB-23C2-4DB7-AD0E-2A38F00ED767}" type="sibTrans" cxnId="{2DA35966-E569-418E-900B-FD08E4E1B9EC}">
      <dgm:prSet/>
      <dgm:spPr/>
      <dgm:t>
        <a:bodyPr/>
        <a:lstStyle/>
        <a:p>
          <a:endParaRPr lang="en-US"/>
        </a:p>
      </dgm:t>
    </dgm:pt>
    <dgm:pt modelId="{C1B19305-00C6-49EA-931F-4131CB0952FF}">
      <dgm:prSet/>
      <dgm:spPr/>
      <dgm:t>
        <a:bodyPr/>
        <a:lstStyle/>
        <a:p>
          <a:r>
            <a:rPr lang="en-US"/>
            <a:t>Defects Rejected Rate (DRR) Count</a:t>
          </a:r>
        </a:p>
      </dgm:t>
    </dgm:pt>
    <dgm:pt modelId="{9B955A53-CD89-45F0-8112-CE9FF43160FA}" type="parTrans" cxnId="{B503605E-7A1A-4949-81E8-D6BD94CD4D17}">
      <dgm:prSet/>
      <dgm:spPr/>
      <dgm:t>
        <a:bodyPr/>
        <a:lstStyle/>
        <a:p>
          <a:endParaRPr lang="en-US"/>
        </a:p>
      </dgm:t>
    </dgm:pt>
    <dgm:pt modelId="{94322433-43CC-4FB3-9838-18B4F5C029CF}" type="sibTrans" cxnId="{B503605E-7A1A-4949-81E8-D6BD94CD4D17}">
      <dgm:prSet/>
      <dgm:spPr/>
      <dgm:t>
        <a:bodyPr/>
        <a:lstStyle/>
        <a:p>
          <a:endParaRPr lang="en-US"/>
        </a:p>
      </dgm:t>
    </dgm:pt>
    <dgm:pt modelId="{5C47AD3D-857D-4178-81EE-661CB2F7F8A6}">
      <dgm:prSet/>
      <dgm:spPr/>
      <dgm:t>
        <a:bodyPr/>
        <a:lstStyle/>
        <a:p>
          <a:r>
            <a:rPr lang="en-US"/>
            <a:t>Defects Closed Rate (DCR) Count</a:t>
          </a:r>
        </a:p>
      </dgm:t>
    </dgm:pt>
    <dgm:pt modelId="{A1B96ABC-F22A-45FF-BBEA-57394D19AB59}" type="parTrans" cxnId="{D916F179-9F51-4828-839A-FDF48CA0D13E}">
      <dgm:prSet/>
      <dgm:spPr/>
      <dgm:t>
        <a:bodyPr/>
        <a:lstStyle/>
        <a:p>
          <a:endParaRPr lang="en-US"/>
        </a:p>
      </dgm:t>
    </dgm:pt>
    <dgm:pt modelId="{5B18D720-F7A1-4F55-A593-8C5569458500}" type="sibTrans" cxnId="{D916F179-9F51-4828-839A-FDF48CA0D13E}">
      <dgm:prSet/>
      <dgm:spPr/>
      <dgm:t>
        <a:bodyPr/>
        <a:lstStyle/>
        <a:p>
          <a:endParaRPr lang="en-US"/>
        </a:p>
      </dgm:t>
    </dgm:pt>
    <dgm:pt modelId="{D4EB4BCC-8400-4D6D-A8FA-9C2A17665F24}">
      <dgm:prSet/>
      <dgm:spPr/>
      <dgm:t>
        <a:bodyPr/>
        <a:lstStyle/>
        <a:p>
          <a:r>
            <a:rPr lang="en-US"/>
            <a:t>Outstanding Defects (OD) Count</a:t>
          </a:r>
        </a:p>
      </dgm:t>
    </dgm:pt>
    <dgm:pt modelId="{50DBA0B4-9F46-4684-81BD-44529E2B80E0}" type="parTrans" cxnId="{36411B79-25AA-4E84-8893-4311C869721C}">
      <dgm:prSet/>
      <dgm:spPr/>
      <dgm:t>
        <a:bodyPr/>
        <a:lstStyle/>
        <a:p>
          <a:endParaRPr lang="en-US"/>
        </a:p>
      </dgm:t>
    </dgm:pt>
    <dgm:pt modelId="{B2719D2C-FBAE-4F02-A2BA-891E7D74835A}" type="sibTrans" cxnId="{36411B79-25AA-4E84-8893-4311C869721C}">
      <dgm:prSet/>
      <dgm:spPr/>
      <dgm:t>
        <a:bodyPr/>
        <a:lstStyle/>
        <a:p>
          <a:endParaRPr lang="en-US"/>
        </a:p>
      </dgm:t>
    </dgm:pt>
    <dgm:pt modelId="{327AE203-DB60-45E7-8FE5-560B9F4DB3E4}">
      <dgm:prSet/>
      <dgm:spPr/>
      <dgm:t>
        <a:bodyPr/>
        <a:lstStyle/>
        <a:p>
          <a:r>
            <a:rPr lang="en-US"/>
            <a:t>Crash Defects (CD) Count</a:t>
          </a:r>
        </a:p>
      </dgm:t>
    </dgm:pt>
    <dgm:pt modelId="{D5FF2AB8-8CD1-4CF0-BD3F-BA02DCC6071E}" type="parTrans" cxnId="{9803B674-ED05-4415-A560-A5C7C32656D1}">
      <dgm:prSet/>
      <dgm:spPr/>
      <dgm:t>
        <a:bodyPr/>
        <a:lstStyle/>
        <a:p>
          <a:endParaRPr lang="en-US"/>
        </a:p>
      </dgm:t>
    </dgm:pt>
    <dgm:pt modelId="{61E80F7A-9D3C-4886-8103-6212698B6845}" type="sibTrans" cxnId="{9803B674-ED05-4415-A560-A5C7C32656D1}">
      <dgm:prSet/>
      <dgm:spPr/>
      <dgm:t>
        <a:bodyPr/>
        <a:lstStyle/>
        <a:p>
          <a:endParaRPr lang="en-US"/>
        </a:p>
      </dgm:t>
    </dgm:pt>
    <dgm:pt modelId="{D739437A-CAF4-4DD4-9B93-ECBF5D9F9F56}">
      <dgm:prSet/>
      <dgm:spPr/>
      <dgm:t>
        <a:bodyPr/>
        <a:lstStyle/>
        <a:p>
          <a:r>
            <a:rPr lang="en-US"/>
            <a:t>Arrival and Resolution of Defects (ARD) Count</a:t>
          </a:r>
        </a:p>
      </dgm:t>
    </dgm:pt>
    <dgm:pt modelId="{0F5C44E4-DB57-4336-8F89-7C0CB01381FF}" type="parTrans" cxnId="{8EAB91B1-CD01-4B67-91B2-FE77D313970A}">
      <dgm:prSet/>
      <dgm:spPr/>
      <dgm:t>
        <a:bodyPr/>
        <a:lstStyle/>
        <a:p>
          <a:endParaRPr lang="en-US"/>
        </a:p>
      </dgm:t>
    </dgm:pt>
    <dgm:pt modelId="{0D463962-B050-4FB8-BE88-0D39096B6E4B}" type="sibTrans" cxnId="{8EAB91B1-CD01-4B67-91B2-FE77D313970A}">
      <dgm:prSet/>
      <dgm:spPr/>
      <dgm:t>
        <a:bodyPr/>
        <a:lstStyle/>
        <a:p>
          <a:endParaRPr lang="en-US"/>
        </a:p>
      </dgm:t>
    </dgm:pt>
    <dgm:pt modelId="{4D7566D2-C280-4740-8E56-4AD1880C26B9}" type="pres">
      <dgm:prSet presAssocID="{5C896DD6-3E52-4246-96CA-0CAFA8E9A68D}" presName="linear" presStyleCnt="0">
        <dgm:presLayoutVars>
          <dgm:animLvl val="lvl"/>
          <dgm:resizeHandles val="exact"/>
        </dgm:presLayoutVars>
      </dgm:prSet>
      <dgm:spPr/>
    </dgm:pt>
    <dgm:pt modelId="{C77CE61E-0F0F-4B87-AD37-E37CD2DF423A}" type="pres">
      <dgm:prSet presAssocID="{1757BF16-67E2-4A4A-9905-08596CA62C95}" presName="parentText" presStyleLbl="node1" presStyleIdx="0" presStyleCnt="8">
        <dgm:presLayoutVars>
          <dgm:chMax val="0"/>
          <dgm:bulletEnabled val="1"/>
        </dgm:presLayoutVars>
      </dgm:prSet>
      <dgm:spPr/>
    </dgm:pt>
    <dgm:pt modelId="{A6771D63-98DF-4665-9388-87CA3C83E981}" type="pres">
      <dgm:prSet presAssocID="{B928E690-3210-49BA-A08E-FB1FBF9F8138}" presName="spacer" presStyleCnt="0"/>
      <dgm:spPr/>
    </dgm:pt>
    <dgm:pt modelId="{BCF41FBB-C8C5-4D12-BC19-63B497E52C41}" type="pres">
      <dgm:prSet presAssocID="{D096466D-34B7-4968-B271-3A6E9868D5AA}" presName="parentText" presStyleLbl="node1" presStyleIdx="1" presStyleCnt="8">
        <dgm:presLayoutVars>
          <dgm:chMax val="0"/>
          <dgm:bulletEnabled val="1"/>
        </dgm:presLayoutVars>
      </dgm:prSet>
      <dgm:spPr/>
    </dgm:pt>
    <dgm:pt modelId="{7A882D65-8CC1-4B98-9789-76D59D5D10AF}" type="pres">
      <dgm:prSet presAssocID="{334B5EDA-886F-4C27-9368-EC2A3F8A0335}" presName="spacer" presStyleCnt="0"/>
      <dgm:spPr/>
    </dgm:pt>
    <dgm:pt modelId="{1174A871-7E90-4346-BAF5-594B5352A07B}" type="pres">
      <dgm:prSet presAssocID="{B68BADD2-C638-4BB5-85F2-2C0E7A0C0D4F}" presName="parentText" presStyleLbl="node1" presStyleIdx="2" presStyleCnt="8">
        <dgm:presLayoutVars>
          <dgm:chMax val="0"/>
          <dgm:bulletEnabled val="1"/>
        </dgm:presLayoutVars>
      </dgm:prSet>
      <dgm:spPr/>
    </dgm:pt>
    <dgm:pt modelId="{41CBC1A6-E7C3-43EE-9393-CCC113725147}" type="pres">
      <dgm:prSet presAssocID="{A38707DB-23C2-4DB7-AD0E-2A38F00ED767}" presName="spacer" presStyleCnt="0"/>
      <dgm:spPr/>
    </dgm:pt>
    <dgm:pt modelId="{00445AE7-407F-4871-BF53-27E317F21487}" type="pres">
      <dgm:prSet presAssocID="{C1B19305-00C6-49EA-931F-4131CB0952FF}" presName="parentText" presStyleLbl="node1" presStyleIdx="3" presStyleCnt="8">
        <dgm:presLayoutVars>
          <dgm:chMax val="0"/>
          <dgm:bulletEnabled val="1"/>
        </dgm:presLayoutVars>
      </dgm:prSet>
      <dgm:spPr/>
    </dgm:pt>
    <dgm:pt modelId="{5CCD2F03-C0B1-494F-BD17-682A9583D431}" type="pres">
      <dgm:prSet presAssocID="{94322433-43CC-4FB3-9838-18B4F5C029CF}" presName="spacer" presStyleCnt="0"/>
      <dgm:spPr/>
    </dgm:pt>
    <dgm:pt modelId="{5CA246F3-A850-477B-AA22-413D3870B1B3}" type="pres">
      <dgm:prSet presAssocID="{5C47AD3D-857D-4178-81EE-661CB2F7F8A6}" presName="parentText" presStyleLbl="node1" presStyleIdx="4" presStyleCnt="8">
        <dgm:presLayoutVars>
          <dgm:chMax val="0"/>
          <dgm:bulletEnabled val="1"/>
        </dgm:presLayoutVars>
      </dgm:prSet>
      <dgm:spPr/>
    </dgm:pt>
    <dgm:pt modelId="{FC90AAA1-DF30-4BCF-B19A-59904D0AFE15}" type="pres">
      <dgm:prSet presAssocID="{5B18D720-F7A1-4F55-A593-8C5569458500}" presName="spacer" presStyleCnt="0"/>
      <dgm:spPr/>
    </dgm:pt>
    <dgm:pt modelId="{35BF59B1-D65E-40AF-BCDA-472A3E952C85}" type="pres">
      <dgm:prSet presAssocID="{D4EB4BCC-8400-4D6D-A8FA-9C2A17665F24}" presName="parentText" presStyleLbl="node1" presStyleIdx="5" presStyleCnt="8">
        <dgm:presLayoutVars>
          <dgm:chMax val="0"/>
          <dgm:bulletEnabled val="1"/>
        </dgm:presLayoutVars>
      </dgm:prSet>
      <dgm:spPr/>
    </dgm:pt>
    <dgm:pt modelId="{D7081520-482A-4732-A2E7-375A1B2F50C9}" type="pres">
      <dgm:prSet presAssocID="{B2719D2C-FBAE-4F02-A2BA-891E7D74835A}" presName="spacer" presStyleCnt="0"/>
      <dgm:spPr/>
    </dgm:pt>
    <dgm:pt modelId="{EB0DA6B9-3181-40E4-86CB-ECD7D79089FC}" type="pres">
      <dgm:prSet presAssocID="{327AE203-DB60-45E7-8FE5-560B9F4DB3E4}" presName="parentText" presStyleLbl="node1" presStyleIdx="6" presStyleCnt="8">
        <dgm:presLayoutVars>
          <dgm:chMax val="0"/>
          <dgm:bulletEnabled val="1"/>
        </dgm:presLayoutVars>
      </dgm:prSet>
      <dgm:spPr/>
    </dgm:pt>
    <dgm:pt modelId="{0EA9ADBF-48EC-4993-BB28-9184E89B121D}" type="pres">
      <dgm:prSet presAssocID="{61E80F7A-9D3C-4886-8103-6212698B6845}" presName="spacer" presStyleCnt="0"/>
      <dgm:spPr/>
    </dgm:pt>
    <dgm:pt modelId="{6DF02481-7B53-483B-B661-F53B0D629D61}" type="pres">
      <dgm:prSet presAssocID="{D739437A-CAF4-4DD4-9B93-ECBF5D9F9F56}" presName="parentText" presStyleLbl="node1" presStyleIdx="7" presStyleCnt="8">
        <dgm:presLayoutVars>
          <dgm:chMax val="0"/>
          <dgm:bulletEnabled val="1"/>
        </dgm:presLayoutVars>
      </dgm:prSet>
      <dgm:spPr/>
    </dgm:pt>
  </dgm:ptLst>
  <dgm:cxnLst>
    <dgm:cxn modelId="{39F99B05-7B87-4D8D-A7CA-CBCC5B9F494C}" type="presOf" srcId="{D4EB4BCC-8400-4D6D-A8FA-9C2A17665F24}" destId="{35BF59B1-D65E-40AF-BCDA-472A3E952C85}" srcOrd="0" destOrd="0" presId="urn:microsoft.com/office/officeart/2005/8/layout/vList2"/>
    <dgm:cxn modelId="{F52F7F3E-DDDE-4119-9676-6897658F06F4}" type="presOf" srcId="{D096466D-34B7-4968-B271-3A6E9868D5AA}" destId="{BCF41FBB-C8C5-4D12-BC19-63B497E52C41}" srcOrd="0" destOrd="0" presId="urn:microsoft.com/office/officeart/2005/8/layout/vList2"/>
    <dgm:cxn modelId="{269ABD3E-006C-424A-B354-CC268C0EFF8B}" srcId="{5C896DD6-3E52-4246-96CA-0CAFA8E9A68D}" destId="{1757BF16-67E2-4A4A-9905-08596CA62C95}" srcOrd="0" destOrd="0" parTransId="{B862FB42-5292-43E0-BBA7-9000253A3685}" sibTransId="{B928E690-3210-49BA-A08E-FB1FBF9F8138}"/>
    <dgm:cxn modelId="{71521D5E-BEB0-46EC-B3E6-1112E043BF61}" type="presOf" srcId="{5C896DD6-3E52-4246-96CA-0CAFA8E9A68D}" destId="{4D7566D2-C280-4740-8E56-4AD1880C26B9}" srcOrd="0" destOrd="0" presId="urn:microsoft.com/office/officeart/2005/8/layout/vList2"/>
    <dgm:cxn modelId="{B503605E-7A1A-4949-81E8-D6BD94CD4D17}" srcId="{5C896DD6-3E52-4246-96CA-0CAFA8E9A68D}" destId="{C1B19305-00C6-49EA-931F-4131CB0952FF}" srcOrd="3" destOrd="0" parTransId="{9B955A53-CD89-45F0-8112-CE9FF43160FA}" sibTransId="{94322433-43CC-4FB3-9838-18B4F5C029CF}"/>
    <dgm:cxn modelId="{799C385F-534D-4E6B-88DB-E2A48A1CF1DD}" type="presOf" srcId="{B68BADD2-C638-4BB5-85F2-2C0E7A0C0D4F}" destId="{1174A871-7E90-4346-BAF5-594B5352A07B}" srcOrd="0" destOrd="0" presId="urn:microsoft.com/office/officeart/2005/8/layout/vList2"/>
    <dgm:cxn modelId="{2DA35966-E569-418E-900B-FD08E4E1B9EC}" srcId="{5C896DD6-3E52-4246-96CA-0CAFA8E9A68D}" destId="{B68BADD2-C638-4BB5-85F2-2C0E7A0C0D4F}" srcOrd="2" destOrd="0" parTransId="{09C38914-D850-4E9C-942A-FB253CF767BF}" sibTransId="{A38707DB-23C2-4DB7-AD0E-2A38F00ED767}"/>
    <dgm:cxn modelId="{3FFFB946-4FB8-40D1-B6E8-9C4ADEEF3DB4}" type="presOf" srcId="{C1B19305-00C6-49EA-931F-4131CB0952FF}" destId="{00445AE7-407F-4871-BF53-27E317F21487}" srcOrd="0" destOrd="0" presId="urn:microsoft.com/office/officeart/2005/8/layout/vList2"/>
    <dgm:cxn modelId="{2D6D9B47-83FA-4D66-A601-30BEB3A62A30}" type="presOf" srcId="{5C47AD3D-857D-4178-81EE-661CB2F7F8A6}" destId="{5CA246F3-A850-477B-AA22-413D3870B1B3}" srcOrd="0" destOrd="0" presId="urn:microsoft.com/office/officeart/2005/8/layout/vList2"/>
    <dgm:cxn modelId="{9803B674-ED05-4415-A560-A5C7C32656D1}" srcId="{5C896DD6-3E52-4246-96CA-0CAFA8E9A68D}" destId="{327AE203-DB60-45E7-8FE5-560B9F4DB3E4}" srcOrd="6" destOrd="0" parTransId="{D5FF2AB8-8CD1-4CF0-BD3F-BA02DCC6071E}" sibTransId="{61E80F7A-9D3C-4886-8103-6212698B6845}"/>
    <dgm:cxn modelId="{3D9F1A78-510A-47B3-BD11-7D6B5BC09DDC}" type="presOf" srcId="{327AE203-DB60-45E7-8FE5-560B9F4DB3E4}" destId="{EB0DA6B9-3181-40E4-86CB-ECD7D79089FC}" srcOrd="0" destOrd="0" presId="urn:microsoft.com/office/officeart/2005/8/layout/vList2"/>
    <dgm:cxn modelId="{36411B79-25AA-4E84-8893-4311C869721C}" srcId="{5C896DD6-3E52-4246-96CA-0CAFA8E9A68D}" destId="{D4EB4BCC-8400-4D6D-A8FA-9C2A17665F24}" srcOrd="5" destOrd="0" parTransId="{50DBA0B4-9F46-4684-81BD-44529E2B80E0}" sibTransId="{B2719D2C-FBAE-4F02-A2BA-891E7D74835A}"/>
    <dgm:cxn modelId="{D916F179-9F51-4828-839A-FDF48CA0D13E}" srcId="{5C896DD6-3E52-4246-96CA-0CAFA8E9A68D}" destId="{5C47AD3D-857D-4178-81EE-661CB2F7F8A6}" srcOrd="4" destOrd="0" parTransId="{A1B96ABC-F22A-45FF-BBEA-57394D19AB59}" sibTransId="{5B18D720-F7A1-4F55-A593-8C5569458500}"/>
    <dgm:cxn modelId="{0CCE79A4-4B5C-43C4-9B11-FD1450010421}" srcId="{5C896DD6-3E52-4246-96CA-0CAFA8E9A68D}" destId="{D096466D-34B7-4968-B271-3A6E9868D5AA}" srcOrd="1" destOrd="0" parTransId="{160EEA02-1F29-4DE5-A602-4739D92FFBEF}" sibTransId="{334B5EDA-886F-4C27-9368-EC2A3F8A0335}"/>
    <dgm:cxn modelId="{8EAB91B1-CD01-4B67-91B2-FE77D313970A}" srcId="{5C896DD6-3E52-4246-96CA-0CAFA8E9A68D}" destId="{D739437A-CAF4-4DD4-9B93-ECBF5D9F9F56}" srcOrd="7" destOrd="0" parTransId="{0F5C44E4-DB57-4336-8F89-7C0CB01381FF}" sibTransId="{0D463962-B050-4FB8-BE88-0D39096B6E4B}"/>
    <dgm:cxn modelId="{159465B8-664F-427E-AE26-7719695524C4}" type="presOf" srcId="{1757BF16-67E2-4A4A-9905-08596CA62C95}" destId="{C77CE61E-0F0F-4B87-AD37-E37CD2DF423A}" srcOrd="0" destOrd="0" presId="urn:microsoft.com/office/officeart/2005/8/layout/vList2"/>
    <dgm:cxn modelId="{B96AFEEC-D139-4396-83BA-E15CDF38D5B4}" type="presOf" srcId="{D739437A-CAF4-4DD4-9B93-ECBF5D9F9F56}" destId="{6DF02481-7B53-483B-B661-F53B0D629D61}" srcOrd="0" destOrd="0" presId="urn:microsoft.com/office/officeart/2005/8/layout/vList2"/>
    <dgm:cxn modelId="{C8A40E8D-86A9-429E-B4C5-8E44F51029F2}" type="presParOf" srcId="{4D7566D2-C280-4740-8E56-4AD1880C26B9}" destId="{C77CE61E-0F0F-4B87-AD37-E37CD2DF423A}" srcOrd="0" destOrd="0" presId="urn:microsoft.com/office/officeart/2005/8/layout/vList2"/>
    <dgm:cxn modelId="{AC4175F4-FFF3-43AE-88C5-A5A3DB4EA8CA}" type="presParOf" srcId="{4D7566D2-C280-4740-8E56-4AD1880C26B9}" destId="{A6771D63-98DF-4665-9388-87CA3C83E981}" srcOrd="1" destOrd="0" presId="urn:microsoft.com/office/officeart/2005/8/layout/vList2"/>
    <dgm:cxn modelId="{93AE6B3F-2614-4F5F-8FBF-E57C0EE61D8C}" type="presParOf" srcId="{4D7566D2-C280-4740-8E56-4AD1880C26B9}" destId="{BCF41FBB-C8C5-4D12-BC19-63B497E52C41}" srcOrd="2" destOrd="0" presId="urn:microsoft.com/office/officeart/2005/8/layout/vList2"/>
    <dgm:cxn modelId="{F0E949CF-0FDF-4452-A7EA-EC6359B926A9}" type="presParOf" srcId="{4D7566D2-C280-4740-8E56-4AD1880C26B9}" destId="{7A882D65-8CC1-4B98-9789-76D59D5D10AF}" srcOrd="3" destOrd="0" presId="urn:microsoft.com/office/officeart/2005/8/layout/vList2"/>
    <dgm:cxn modelId="{62116D71-8B5A-4B40-8A0C-AE80008FDB27}" type="presParOf" srcId="{4D7566D2-C280-4740-8E56-4AD1880C26B9}" destId="{1174A871-7E90-4346-BAF5-594B5352A07B}" srcOrd="4" destOrd="0" presId="urn:microsoft.com/office/officeart/2005/8/layout/vList2"/>
    <dgm:cxn modelId="{C5940CDD-7C76-4296-B2CC-9FEBA78AA431}" type="presParOf" srcId="{4D7566D2-C280-4740-8E56-4AD1880C26B9}" destId="{41CBC1A6-E7C3-43EE-9393-CCC113725147}" srcOrd="5" destOrd="0" presId="urn:microsoft.com/office/officeart/2005/8/layout/vList2"/>
    <dgm:cxn modelId="{A94F21D1-9054-48B2-824C-574FF8221B44}" type="presParOf" srcId="{4D7566D2-C280-4740-8E56-4AD1880C26B9}" destId="{00445AE7-407F-4871-BF53-27E317F21487}" srcOrd="6" destOrd="0" presId="urn:microsoft.com/office/officeart/2005/8/layout/vList2"/>
    <dgm:cxn modelId="{881B5B7E-A25B-41F0-80D5-3A34CF0021B6}" type="presParOf" srcId="{4D7566D2-C280-4740-8E56-4AD1880C26B9}" destId="{5CCD2F03-C0B1-494F-BD17-682A9583D431}" srcOrd="7" destOrd="0" presId="urn:microsoft.com/office/officeart/2005/8/layout/vList2"/>
    <dgm:cxn modelId="{BEDCBED9-3326-4DB2-BDCD-86AC2B1B1ED4}" type="presParOf" srcId="{4D7566D2-C280-4740-8E56-4AD1880C26B9}" destId="{5CA246F3-A850-477B-AA22-413D3870B1B3}" srcOrd="8" destOrd="0" presId="urn:microsoft.com/office/officeart/2005/8/layout/vList2"/>
    <dgm:cxn modelId="{BDC07C84-0A3F-4495-A140-6D386A4D6334}" type="presParOf" srcId="{4D7566D2-C280-4740-8E56-4AD1880C26B9}" destId="{FC90AAA1-DF30-4BCF-B19A-59904D0AFE15}" srcOrd="9" destOrd="0" presId="urn:microsoft.com/office/officeart/2005/8/layout/vList2"/>
    <dgm:cxn modelId="{B676C494-EF16-4F29-80BB-B34DB52BE4EA}" type="presParOf" srcId="{4D7566D2-C280-4740-8E56-4AD1880C26B9}" destId="{35BF59B1-D65E-40AF-BCDA-472A3E952C85}" srcOrd="10" destOrd="0" presId="urn:microsoft.com/office/officeart/2005/8/layout/vList2"/>
    <dgm:cxn modelId="{C7FED60A-DB2C-4273-AD7A-6D8B44B9C8FC}" type="presParOf" srcId="{4D7566D2-C280-4740-8E56-4AD1880C26B9}" destId="{D7081520-482A-4732-A2E7-375A1B2F50C9}" srcOrd="11" destOrd="0" presId="urn:microsoft.com/office/officeart/2005/8/layout/vList2"/>
    <dgm:cxn modelId="{8E9E15B3-5E65-4355-9716-C920CF208B1F}" type="presParOf" srcId="{4D7566D2-C280-4740-8E56-4AD1880C26B9}" destId="{EB0DA6B9-3181-40E4-86CB-ECD7D79089FC}" srcOrd="12" destOrd="0" presId="urn:microsoft.com/office/officeart/2005/8/layout/vList2"/>
    <dgm:cxn modelId="{79C38C67-E053-445D-B8D9-920F9E2EC9E5}" type="presParOf" srcId="{4D7566D2-C280-4740-8E56-4AD1880C26B9}" destId="{0EA9ADBF-48EC-4993-BB28-9184E89B121D}" srcOrd="13" destOrd="0" presId="urn:microsoft.com/office/officeart/2005/8/layout/vList2"/>
    <dgm:cxn modelId="{E32E55A6-0F6E-4135-90B1-02ED6A22C4BD}" type="presParOf" srcId="{4D7566D2-C280-4740-8E56-4AD1880C26B9}" destId="{6DF02481-7B53-483B-B661-F53B0D629D61}"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4FDE9-0350-45D9-A937-0F3DB8B682AC}">
      <dsp:nvSpPr>
        <dsp:cNvPr id="0" name=""/>
        <dsp:cNvSpPr/>
      </dsp:nvSpPr>
      <dsp:spPr>
        <a:xfrm>
          <a:off x="0" y="36499"/>
          <a:ext cx="5961345" cy="551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Benefits of system test automation</a:t>
          </a:r>
        </a:p>
      </dsp:txBody>
      <dsp:txXfrm>
        <a:off x="26930" y="63429"/>
        <a:ext cx="5907485" cy="497795"/>
      </dsp:txXfrm>
    </dsp:sp>
    <dsp:sp modelId="{DE73A444-062B-4B2D-A27D-D6EAC518B64C}">
      <dsp:nvSpPr>
        <dsp:cNvPr id="0" name=""/>
        <dsp:cNvSpPr/>
      </dsp:nvSpPr>
      <dsp:spPr>
        <a:xfrm>
          <a:off x="0" y="588154"/>
          <a:ext cx="5961345" cy="2190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273"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Test engineer productivity</a:t>
          </a:r>
        </a:p>
        <a:p>
          <a:pPr marL="171450" lvl="1" indent="-171450" algn="l" defTabSz="800100">
            <a:lnSpc>
              <a:spcPct val="90000"/>
            </a:lnSpc>
            <a:spcBef>
              <a:spcPct val="0"/>
            </a:spcBef>
            <a:spcAft>
              <a:spcPct val="20000"/>
            </a:spcAft>
            <a:buChar char="•"/>
          </a:pPr>
          <a:r>
            <a:rPr lang="en-US" sz="1800" kern="1200"/>
            <a:t>Coverage of regression testing</a:t>
          </a:r>
        </a:p>
        <a:p>
          <a:pPr marL="171450" lvl="1" indent="-171450" algn="l" defTabSz="800100">
            <a:lnSpc>
              <a:spcPct val="90000"/>
            </a:lnSpc>
            <a:spcBef>
              <a:spcPct val="0"/>
            </a:spcBef>
            <a:spcAft>
              <a:spcPct val="20000"/>
            </a:spcAft>
            <a:buChar char="•"/>
          </a:pPr>
          <a:r>
            <a:rPr lang="en-US" sz="1800" kern="1200"/>
            <a:t>Re-usability of test cases</a:t>
          </a:r>
        </a:p>
        <a:p>
          <a:pPr marL="171450" lvl="1" indent="-171450" algn="l" defTabSz="800100">
            <a:lnSpc>
              <a:spcPct val="90000"/>
            </a:lnSpc>
            <a:spcBef>
              <a:spcPct val="0"/>
            </a:spcBef>
            <a:spcAft>
              <a:spcPct val="20000"/>
            </a:spcAft>
            <a:buChar char="•"/>
          </a:pPr>
          <a:r>
            <a:rPr lang="en-US" sz="1800" kern="1200"/>
            <a:t>Consistency in testing</a:t>
          </a:r>
        </a:p>
        <a:p>
          <a:pPr marL="171450" lvl="1" indent="-171450" algn="l" defTabSz="800100">
            <a:lnSpc>
              <a:spcPct val="90000"/>
            </a:lnSpc>
            <a:spcBef>
              <a:spcPct val="0"/>
            </a:spcBef>
            <a:spcAft>
              <a:spcPct val="20000"/>
            </a:spcAft>
            <a:buChar char="•"/>
          </a:pPr>
          <a:r>
            <a:rPr lang="en-US" sz="1800" kern="1200"/>
            <a:t>Test interval reduction</a:t>
          </a:r>
        </a:p>
        <a:p>
          <a:pPr marL="171450" lvl="1" indent="-171450" algn="l" defTabSz="800100">
            <a:lnSpc>
              <a:spcPct val="90000"/>
            </a:lnSpc>
            <a:spcBef>
              <a:spcPct val="0"/>
            </a:spcBef>
            <a:spcAft>
              <a:spcPct val="20000"/>
            </a:spcAft>
            <a:buChar char="•"/>
          </a:pPr>
          <a:r>
            <a:rPr lang="en-US" sz="1800" kern="1200"/>
            <a:t>Reduces software maintenance cost</a:t>
          </a:r>
        </a:p>
        <a:p>
          <a:pPr marL="171450" lvl="1" indent="-171450" algn="l" defTabSz="800100">
            <a:lnSpc>
              <a:spcPct val="90000"/>
            </a:lnSpc>
            <a:spcBef>
              <a:spcPct val="0"/>
            </a:spcBef>
            <a:spcAft>
              <a:spcPct val="20000"/>
            </a:spcAft>
            <a:buChar char="•"/>
          </a:pPr>
          <a:r>
            <a:rPr lang="en-US" sz="1800" kern="1200"/>
            <a:t>Increased test effectiveness</a:t>
          </a:r>
        </a:p>
      </dsp:txBody>
      <dsp:txXfrm>
        <a:off x="0" y="588154"/>
        <a:ext cx="5961345" cy="2190060"/>
      </dsp:txXfrm>
    </dsp:sp>
    <dsp:sp modelId="{1FFD9815-128A-435A-9E78-10C1E749156A}">
      <dsp:nvSpPr>
        <dsp:cNvPr id="0" name=""/>
        <dsp:cNvSpPr/>
      </dsp:nvSpPr>
      <dsp:spPr>
        <a:xfrm>
          <a:off x="0" y="2778214"/>
          <a:ext cx="5961345" cy="55165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Pre-requisites for test automation</a:t>
          </a:r>
        </a:p>
      </dsp:txBody>
      <dsp:txXfrm>
        <a:off x="26930" y="2805144"/>
        <a:ext cx="5907485" cy="497795"/>
      </dsp:txXfrm>
    </dsp:sp>
    <dsp:sp modelId="{98C5B559-1F49-4D6E-960F-7FD9BFACDBC8}">
      <dsp:nvSpPr>
        <dsp:cNvPr id="0" name=""/>
        <dsp:cNvSpPr/>
      </dsp:nvSpPr>
      <dsp:spPr>
        <a:xfrm>
          <a:off x="0" y="3329870"/>
          <a:ext cx="5961345" cy="204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273"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The system is stable and its functionalities are well defined</a:t>
          </a:r>
        </a:p>
        <a:p>
          <a:pPr marL="171450" lvl="1" indent="-171450" algn="l" defTabSz="800100">
            <a:lnSpc>
              <a:spcPct val="90000"/>
            </a:lnSpc>
            <a:spcBef>
              <a:spcPct val="0"/>
            </a:spcBef>
            <a:spcAft>
              <a:spcPct val="20000"/>
            </a:spcAft>
            <a:buChar char="•"/>
          </a:pPr>
          <a:r>
            <a:rPr lang="en-US" sz="1800" kern="1200"/>
            <a:t>The test cases to be automated are unambiguous</a:t>
          </a:r>
        </a:p>
        <a:p>
          <a:pPr marL="171450" lvl="1" indent="-171450" algn="l" defTabSz="800100">
            <a:lnSpc>
              <a:spcPct val="90000"/>
            </a:lnSpc>
            <a:spcBef>
              <a:spcPct val="0"/>
            </a:spcBef>
            <a:spcAft>
              <a:spcPct val="20000"/>
            </a:spcAft>
            <a:buChar char="•"/>
          </a:pPr>
          <a:r>
            <a:rPr lang="en-US" sz="1800" kern="1200"/>
            <a:t>The test tools and infrastructure are in place</a:t>
          </a:r>
        </a:p>
        <a:p>
          <a:pPr marL="171450" lvl="1" indent="-171450" algn="l" defTabSz="800100">
            <a:lnSpc>
              <a:spcPct val="90000"/>
            </a:lnSpc>
            <a:spcBef>
              <a:spcPct val="0"/>
            </a:spcBef>
            <a:spcAft>
              <a:spcPct val="20000"/>
            </a:spcAft>
            <a:buChar char="•"/>
          </a:pPr>
          <a:r>
            <a:rPr lang="en-US" sz="1800" kern="1200"/>
            <a:t>The test engineers have prior successful experience with automation</a:t>
          </a:r>
        </a:p>
        <a:p>
          <a:pPr marL="171450" lvl="1" indent="-171450" algn="l" defTabSz="800100">
            <a:lnSpc>
              <a:spcPct val="90000"/>
            </a:lnSpc>
            <a:spcBef>
              <a:spcPct val="0"/>
            </a:spcBef>
            <a:spcAft>
              <a:spcPct val="20000"/>
            </a:spcAft>
            <a:buChar char="•"/>
          </a:pPr>
          <a:r>
            <a:rPr lang="en-US" sz="1800" kern="1200"/>
            <a:t>Adequate budget should have been allocated for the procurement of tools</a:t>
          </a:r>
        </a:p>
      </dsp:txBody>
      <dsp:txXfrm>
        <a:off x="0" y="3329870"/>
        <a:ext cx="5961345" cy="20472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E95CE-AA6F-4E37-9EC5-A1B108F4F9F5}">
      <dsp:nvSpPr>
        <dsp:cNvPr id="0" name=""/>
        <dsp:cNvSpPr/>
      </dsp:nvSpPr>
      <dsp:spPr>
        <a:xfrm>
          <a:off x="0" y="142249"/>
          <a:ext cx="5961345" cy="16309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We categorized execution metrics into two classes:</a:t>
          </a:r>
        </a:p>
      </dsp:txBody>
      <dsp:txXfrm>
        <a:off x="79618" y="221867"/>
        <a:ext cx="5802109" cy="1471744"/>
      </dsp:txXfrm>
    </dsp:sp>
    <dsp:sp modelId="{9B39F4D6-3CC8-4CC8-82F0-DDCFA5D29174}">
      <dsp:nvSpPr>
        <dsp:cNvPr id="0" name=""/>
        <dsp:cNvSpPr/>
      </dsp:nvSpPr>
      <dsp:spPr>
        <a:xfrm>
          <a:off x="0" y="1891310"/>
          <a:ext cx="5961345" cy="16309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Metrics for monitoring test execution</a:t>
          </a:r>
        </a:p>
      </dsp:txBody>
      <dsp:txXfrm>
        <a:off x="79618" y="1970928"/>
        <a:ext cx="5802109" cy="1471744"/>
      </dsp:txXfrm>
    </dsp:sp>
    <dsp:sp modelId="{5058D83A-4D68-4471-AE00-004BE1B210F1}">
      <dsp:nvSpPr>
        <dsp:cNvPr id="0" name=""/>
        <dsp:cNvSpPr/>
      </dsp:nvSpPr>
      <dsp:spPr>
        <a:xfrm>
          <a:off x="0" y="3640370"/>
          <a:ext cx="5961345" cy="16309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Metrics for monitoring defects</a:t>
          </a:r>
        </a:p>
      </dsp:txBody>
      <dsp:txXfrm>
        <a:off x="79618" y="3719988"/>
        <a:ext cx="5802109" cy="14717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9EC27-240C-4E87-B51E-1B40BE5426E5}">
      <dsp:nvSpPr>
        <dsp:cNvPr id="0" name=""/>
        <dsp:cNvSpPr/>
      </dsp:nvSpPr>
      <dsp:spPr>
        <a:xfrm>
          <a:off x="0" y="642064"/>
          <a:ext cx="5961345" cy="963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2667" tIns="354076" rIns="46266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A significant increase in the number of test case escapes implies that deficiencies in the test design</a:t>
          </a:r>
        </a:p>
      </dsp:txBody>
      <dsp:txXfrm>
        <a:off x="0" y="642064"/>
        <a:ext cx="5961345" cy="963900"/>
      </dsp:txXfrm>
    </dsp:sp>
    <dsp:sp modelId="{3245AF11-D6F8-426C-B2B9-44243A71CF6E}">
      <dsp:nvSpPr>
        <dsp:cNvPr id="0" name=""/>
        <dsp:cNvSpPr/>
      </dsp:nvSpPr>
      <dsp:spPr>
        <a:xfrm>
          <a:off x="298067" y="391144"/>
          <a:ext cx="4172941"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27" tIns="0" rIns="157727" bIns="0" numCol="1" spcCol="1270" anchor="ctr" anchorCtr="0">
          <a:noAutofit/>
        </a:bodyPr>
        <a:lstStyle/>
        <a:p>
          <a:pPr marL="0" lvl="0" indent="0" algn="l" defTabSz="755650">
            <a:lnSpc>
              <a:spcPct val="90000"/>
            </a:lnSpc>
            <a:spcBef>
              <a:spcPct val="0"/>
            </a:spcBef>
            <a:spcAft>
              <a:spcPct val="35000"/>
            </a:spcAft>
            <a:buNone/>
          </a:pPr>
          <a:r>
            <a:rPr lang="en-US" sz="1700" kern="1200"/>
            <a:t>Test case Escapes (TCE)</a:t>
          </a:r>
        </a:p>
      </dsp:txBody>
      <dsp:txXfrm>
        <a:off x="322565" y="415642"/>
        <a:ext cx="4123945" cy="452844"/>
      </dsp:txXfrm>
    </dsp:sp>
    <dsp:sp modelId="{A53A283F-90DD-459E-B9FD-0F17F59DD11C}">
      <dsp:nvSpPr>
        <dsp:cNvPr id="0" name=""/>
        <dsp:cNvSpPr/>
      </dsp:nvSpPr>
      <dsp:spPr>
        <a:xfrm>
          <a:off x="0" y="1948684"/>
          <a:ext cx="5961345" cy="963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2667" tIns="354076" rIns="46266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Compare the actual number of of test cases executed every week with the planned number of test cases</a:t>
          </a:r>
        </a:p>
      </dsp:txBody>
      <dsp:txXfrm>
        <a:off x="0" y="1948684"/>
        <a:ext cx="5961345" cy="963900"/>
      </dsp:txXfrm>
    </dsp:sp>
    <dsp:sp modelId="{10677A45-8742-4C58-976D-69DEA0C9E131}">
      <dsp:nvSpPr>
        <dsp:cNvPr id="0" name=""/>
        <dsp:cNvSpPr/>
      </dsp:nvSpPr>
      <dsp:spPr>
        <a:xfrm>
          <a:off x="298067" y="1697764"/>
          <a:ext cx="4172941"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27" tIns="0" rIns="157727" bIns="0" numCol="1" spcCol="1270" anchor="ctr" anchorCtr="0">
          <a:noAutofit/>
        </a:bodyPr>
        <a:lstStyle/>
        <a:p>
          <a:pPr marL="0" lvl="0" indent="0" algn="l" defTabSz="755650">
            <a:lnSpc>
              <a:spcPct val="90000"/>
            </a:lnSpc>
            <a:spcBef>
              <a:spcPct val="0"/>
            </a:spcBef>
            <a:spcAft>
              <a:spcPct val="35000"/>
            </a:spcAft>
            <a:buNone/>
          </a:pPr>
          <a:r>
            <a:rPr lang="en-US" sz="1700" kern="1200"/>
            <a:t>Planned versus Actual Execution (PAE) Rate</a:t>
          </a:r>
        </a:p>
      </dsp:txBody>
      <dsp:txXfrm>
        <a:off x="322565" y="1722262"/>
        <a:ext cx="4123945" cy="452844"/>
      </dsp:txXfrm>
    </dsp:sp>
    <dsp:sp modelId="{E2675776-771E-43F2-A585-380B3BFA4188}">
      <dsp:nvSpPr>
        <dsp:cNvPr id="0" name=""/>
        <dsp:cNvSpPr/>
      </dsp:nvSpPr>
      <dsp:spPr>
        <a:xfrm>
          <a:off x="0" y="3255304"/>
          <a:ext cx="5961345" cy="17671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2667" tIns="354076" rIns="46266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Periodically monitor the number of test cases lying in different states</a:t>
          </a:r>
        </a:p>
        <a:p>
          <a:pPr marL="342900" lvl="2" indent="-171450" algn="l" defTabSz="755650">
            <a:lnSpc>
              <a:spcPct val="90000"/>
            </a:lnSpc>
            <a:spcBef>
              <a:spcPct val="0"/>
            </a:spcBef>
            <a:spcAft>
              <a:spcPct val="15000"/>
            </a:spcAft>
            <a:buChar char="•"/>
          </a:pPr>
          <a:r>
            <a:rPr lang="en-US" sz="1700" i="1" kern="1200"/>
            <a:t>Failed, Passed, Blocked, Invalid</a:t>
          </a:r>
          <a:r>
            <a:rPr lang="en-US" sz="1700" kern="1200"/>
            <a:t> and </a:t>
          </a:r>
          <a:r>
            <a:rPr lang="en-US" sz="1700" i="1" kern="1200"/>
            <a:t>Untested</a:t>
          </a:r>
          <a:endParaRPr lang="en-US" sz="1700" kern="1200"/>
        </a:p>
        <a:p>
          <a:pPr marL="171450" lvl="1" indent="-171450" algn="l" defTabSz="755650">
            <a:lnSpc>
              <a:spcPct val="90000"/>
            </a:lnSpc>
            <a:spcBef>
              <a:spcPct val="0"/>
            </a:spcBef>
            <a:spcAft>
              <a:spcPct val="15000"/>
            </a:spcAft>
            <a:buChar char="•"/>
          </a:pPr>
          <a:r>
            <a:rPr lang="en-US" sz="1700" kern="1200"/>
            <a:t>Useful to further subdivide those numbers by test categories </a:t>
          </a:r>
        </a:p>
      </dsp:txBody>
      <dsp:txXfrm>
        <a:off x="0" y="3255304"/>
        <a:ext cx="5961345" cy="1767150"/>
      </dsp:txXfrm>
    </dsp:sp>
    <dsp:sp modelId="{13A96A11-DA6C-49F6-8573-9C1E21D924FA}">
      <dsp:nvSpPr>
        <dsp:cNvPr id="0" name=""/>
        <dsp:cNvSpPr/>
      </dsp:nvSpPr>
      <dsp:spPr>
        <a:xfrm>
          <a:off x="298067" y="3004384"/>
          <a:ext cx="4172941"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27" tIns="0" rIns="157727" bIns="0" numCol="1" spcCol="1270" anchor="ctr" anchorCtr="0">
          <a:noAutofit/>
        </a:bodyPr>
        <a:lstStyle/>
        <a:p>
          <a:pPr marL="0" lvl="0" indent="0" algn="l" defTabSz="755650">
            <a:lnSpc>
              <a:spcPct val="90000"/>
            </a:lnSpc>
            <a:spcBef>
              <a:spcPct val="0"/>
            </a:spcBef>
            <a:spcAft>
              <a:spcPct val="35000"/>
            </a:spcAft>
            <a:buNone/>
          </a:pPr>
          <a:r>
            <a:rPr lang="en-US" sz="1700" kern="1200"/>
            <a:t>Execution Status of Test (EST) Cases</a:t>
          </a:r>
        </a:p>
      </dsp:txBody>
      <dsp:txXfrm>
        <a:off x="322565" y="3028882"/>
        <a:ext cx="4123945"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CE61E-0F0F-4B87-AD37-E37CD2DF423A}">
      <dsp:nvSpPr>
        <dsp:cNvPr id="0" name=""/>
        <dsp:cNvSpPr/>
      </dsp:nvSpPr>
      <dsp:spPr>
        <a:xfrm>
          <a:off x="0" y="162320"/>
          <a:ext cx="5961345"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Function as Designed (FAD) Count</a:t>
          </a:r>
        </a:p>
      </dsp:txBody>
      <dsp:txXfrm>
        <a:off x="28100" y="190420"/>
        <a:ext cx="5905145" cy="519439"/>
      </dsp:txXfrm>
    </dsp:sp>
    <dsp:sp modelId="{BCF41FBB-C8C5-4D12-BC19-63B497E52C41}">
      <dsp:nvSpPr>
        <dsp:cNvPr id="0" name=""/>
        <dsp:cNvSpPr/>
      </dsp:nvSpPr>
      <dsp:spPr>
        <a:xfrm>
          <a:off x="0" y="807080"/>
          <a:ext cx="5961345" cy="575639"/>
        </a:xfrm>
        <a:prstGeom prst="round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Irreproducible Defects (IRD) Count</a:t>
          </a:r>
        </a:p>
      </dsp:txBody>
      <dsp:txXfrm>
        <a:off x="28100" y="835180"/>
        <a:ext cx="5905145" cy="519439"/>
      </dsp:txXfrm>
    </dsp:sp>
    <dsp:sp modelId="{1174A871-7E90-4346-BAF5-594B5352A07B}">
      <dsp:nvSpPr>
        <dsp:cNvPr id="0" name=""/>
        <dsp:cNvSpPr/>
      </dsp:nvSpPr>
      <dsp:spPr>
        <a:xfrm>
          <a:off x="0" y="1451840"/>
          <a:ext cx="5961345" cy="575639"/>
        </a:xfrm>
        <a:prstGeom prst="round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Defects Arrival Rate (DAR) Count</a:t>
          </a:r>
        </a:p>
      </dsp:txBody>
      <dsp:txXfrm>
        <a:off x="28100" y="1479940"/>
        <a:ext cx="5905145" cy="519439"/>
      </dsp:txXfrm>
    </dsp:sp>
    <dsp:sp modelId="{00445AE7-407F-4871-BF53-27E317F21487}">
      <dsp:nvSpPr>
        <dsp:cNvPr id="0" name=""/>
        <dsp:cNvSpPr/>
      </dsp:nvSpPr>
      <dsp:spPr>
        <a:xfrm>
          <a:off x="0" y="2096600"/>
          <a:ext cx="5961345" cy="575639"/>
        </a:xfrm>
        <a:prstGeom prst="round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Defects Rejected Rate (DRR) Count</a:t>
          </a:r>
        </a:p>
      </dsp:txBody>
      <dsp:txXfrm>
        <a:off x="28100" y="2124700"/>
        <a:ext cx="5905145" cy="519439"/>
      </dsp:txXfrm>
    </dsp:sp>
    <dsp:sp modelId="{5CA246F3-A850-477B-AA22-413D3870B1B3}">
      <dsp:nvSpPr>
        <dsp:cNvPr id="0" name=""/>
        <dsp:cNvSpPr/>
      </dsp:nvSpPr>
      <dsp:spPr>
        <a:xfrm>
          <a:off x="0" y="2741360"/>
          <a:ext cx="5961345" cy="575639"/>
        </a:xfrm>
        <a:prstGeom prst="round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Defects Closed Rate (DCR) Count</a:t>
          </a:r>
        </a:p>
      </dsp:txBody>
      <dsp:txXfrm>
        <a:off x="28100" y="2769460"/>
        <a:ext cx="5905145" cy="519439"/>
      </dsp:txXfrm>
    </dsp:sp>
    <dsp:sp modelId="{35BF59B1-D65E-40AF-BCDA-472A3E952C85}">
      <dsp:nvSpPr>
        <dsp:cNvPr id="0" name=""/>
        <dsp:cNvSpPr/>
      </dsp:nvSpPr>
      <dsp:spPr>
        <a:xfrm>
          <a:off x="0" y="3386120"/>
          <a:ext cx="5961345" cy="575639"/>
        </a:xfrm>
        <a:prstGeom prst="round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Outstanding Defects (OD) Count</a:t>
          </a:r>
        </a:p>
      </dsp:txBody>
      <dsp:txXfrm>
        <a:off x="28100" y="3414220"/>
        <a:ext cx="5905145" cy="519439"/>
      </dsp:txXfrm>
    </dsp:sp>
    <dsp:sp modelId="{EB0DA6B9-3181-40E4-86CB-ECD7D79089FC}">
      <dsp:nvSpPr>
        <dsp:cNvPr id="0" name=""/>
        <dsp:cNvSpPr/>
      </dsp:nvSpPr>
      <dsp:spPr>
        <a:xfrm>
          <a:off x="0" y="4030880"/>
          <a:ext cx="5961345" cy="575639"/>
        </a:xfrm>
        <a:prstGeom prst="round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Crash Defects (CD) Count</a:t>
          </a:r>
        </a:p>
      </dsp:txBody>
      <dsp:txXfrm>
        <a:off x="28100" y="4058980"/>
        <a:ext cx="5905145" cy="519439"/>
      </dsp:txXfrm>
    </dsp:sp>
    <dsp:sp modelId="{6DF02481-7B53-483B-B661-F53B0D629D61}">
      <dsp:nvSpPr>
        <dsp:cNvPr id="0" name=""/>
        <dsp:cNvSpPr/>
      </dsp:nvSpPr>
      <dsp:spPr>
        <a:xfrm>
          <a:off x="0" y="4675639"/>
          <a:ext cx="5961345" cy="57563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Arrival and Resolution of Defects (ARD) Count</a:t>
          </a:r>
        </a:p>
      </dsp:txBody>
      <dsp:txXfrm>
        <a:off x="28100" y="4703739"/>
        <a:ext cx="5905145" cy="5194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FE73E-88F3-4CFE-9F9D-8018E568EC01}"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F042C-640A-4986-AD77-B92A1607504E}" type="slidenum">
              <a:rPr lang="en-US" smtClean="0"/>
              <a:t>‹#›</a:t>
            </a:fld>
            <a:endParaRPr lang="en-US"/>
          </a:p>
        </p:txBody>
      </p:sp>
    </p:spTree>
    <p:extLst>
      <p:ext uri="{BB962C8B-B14F-4D97-AF65-F5344CB8AC3E}">
        <p14:creationId xmlns:p14="http://schemas.microsoft.com/office/powerpoint/2010/main" val="2002860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Handouts</a:t>
            </a:r>
          </a:p>
        </p:txBody>
      </p:sp>
      <p:sp>
        <p:nvSpPr>
          <p:cNvPr id="5"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7383C-337B-4B0C-9298-796378246128}"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4700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26B0FA5-1F19-4E91-B539-89CC7B81C1C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000" b="1">
                <a:solidFill>
                  <a:srgbClr val="FAFD00"/>
                </a:solidFill>
                <a:latin typeface="Times New Roman" panose="02020603050405020304" pitchFamily="18" charset="0"/>
              </a:defRPr>
            </a:lvl1pPr>
            <a:lvl2pPr marL="742950" indent="-285750" defTabSz="922338">
              <a:defRPr sz="2000" b="1">
                <a:solidFill>
                  <a:srgbClr val="FAFD00"/>
                </a:solidFill>
                <a:latin typeface="Times New Roman" panose="02020603050405020304" pitchFamily="18" charset="0"/>
              </a:defRPr>
            </a:lvl2pPr>
            <a:lvl3pPr marL="1143000" indent="-228600" defTabSz="922338">
              <a:defRPr sz="2000" b="1">
                <a:solidFill>
                  <a:srgbClr val="FAFD00"/>
                </a:solidFill>
                <a:latin typeface="Times New Roman" panose="02020603050405020304" pitchFamily="18" charset="0"/>
              </a:defRPr>
            </a:lvl3pPr>
            <a:lvl4pPr marL="1600200" indent="-228600" defTabSz="922338">
              <a:defRPr sz="2000" b="1">
                <a:solidFill>
                  <a:srgbClr val="FAFD00"/>
                </a:solidFill>
                <a:latin typeface="Times New Roman" panose="02020603050405020304" pitchFamily="18" charset="0"/>
              </a:defRPr>
            </a:lvl4pPr>
            <a:lvl5pPr marL="2057400" indent="-228600" defTabSz="922338">
              <a:defRPr sz="2000" b="1">
                <a:solidFill>
                  <a:srgbClr val="FAFD00"/>
                </a:solidFill>
                <a:latin typeface="Times New Roman" panose="02020603050405020304" pitchFamily="18" charset="0"/>
              </a:defRPr>
            </a:lvl5pPr>
            <a:lvl6pPr marL="2514600" indent="-228600" defTabSz="922338"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22338"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22338"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22338"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19459" name="Rectangle 5">
            <a:extLst>
              <a:ext uri="{FF2B5EF4-FFF2-40B4-BE49-F238E27FC236}">
                <a16:creationId xmlns:a16="http://schemas.microsoft.com/office/drawing/2014/main" id="{CE6EFAED-99A8-45A4-9DF6-020C8A0F39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000" b="1">
                <a:solidFill>
                  <a:srgbClr val="FAFD00"/>
                </a:solidFill>
                <a:latin typeface="Times New Roman" panose="02020603050405020304" pitchFamily="18" charset="0"/>
              </a:defRPr>
            </a:lvl1pPr>
            <a:lvl2pPr marL="742950" indent="-285750" defTabSz="922338">
              <a:defRPr sz="2000" b="1">
                <a:solidFill>
                  <a:srgbClr val="FAFD00"/>
                </a:solidFill>
                <a:latin typeface="Times New Roman" panose="02020603050405020304" pitchFamily="18" charset="0"/>
              </a:defRPr>
            </a:lvl2pPr>
            <a:lvl3pPr marL="1143000" indent="-228600" defTabSz="922338">
              <a:defRPr sz="2000" b="1">
                <a:solidFill>
                  <a:srgbClr val="FAFD00"/>
                </a:solidFill>
                <a:latin typeface="Times New Roman" panose="02020603050405020304" pitchFamily="18" charset="0"/>
              </a:defRPr>
            </a:lvl3pPr>
            <a:lvl4pPr marL="1600200" indent="-228600" defTabSz="922338">
              <a:defRPr sz="2000" b="1">
                <a:solidFill>
                  <a:srgbClr val="FAFD00"/>
                </a:solidFill>
                <a:latin typeface="Times New Roman" panose="02020603050405020304" pitchFamily="18" charset="0"/>
              </a:defRPr>
            </a:lvl4pPr>
            <a:lvl5pPr marL="2057400" indent="-228600" defTabSz="922338">
              <a:defRPr sz="2000" b="1">
                <a:solidFill>
                  <a:srgbClr val="FAFD00"/>
                </a:solidFill>
                <a:latin typeface="Times New Roman" panose="02020603050405020304" pitchFamily="18" charset="0"/>
              </a:defRPr>
            </a:lvl5pPr>
            <a:lvl6pPr marL="2514600" indent="-228600" defTabSz="922338"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22338"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22338"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22338" eaLnBrk="0" fontAlgn="base" hangingPunct="0">
              <a:spcBef>
                <a:spcPct val="0"/>
              </a:spcBef>
              <a:spcAft>
                <a:spcPct val="0"/>
              </a:spcAft>
              <a:defRPr sz="2000" b="1">
                <a:solidFill>
                  <a:srgbClr val="FAFD00"/>
                </a:solidFill>
                <a:latin typeface="Times New Roman" panose="02020603050405020304" pitchFamily="18" charset="0"/>
              </a:defRPr>
            </a:lvl9pPr>
          </a:lstStyle>
          <a:p>
            <a:fld id="{99DDE61E-4B3C-454F-9A4F-26E3C3BE1ECA}" type="slidenum">
              <a:rPr lang="en-US" altLang="en-US" sz="1100" b="0">
                <a:solidFill>
                  <a:schemeClr val="tx1"/>
                </a:solidFill>
              </a:rPr>
              <a:pPr/>
              <a:t>14</a:t>
            </a:fld>
            <a:endParaRPr lang="en-US" altLang="en-US" sz="1100" b="0">
              <a:solidFill>
                <a:schemeClr val="tx1"/>
              </a:solidFill>
            </a:endParaRPr>
          </a:p>
        </p:txBody>
      </p:sp>
      <p:sp>
        <p:nvSpPr>
          <p:cNvPr id="19460" name="Rectangle 2">
            <a:extLst>
              <a:ext uri="{FF2B5EF4-FFF2-40B4-BE49-F238E27FC236}">
                <a16:creationId xmlns:a16="http://schemas.microsoft.com/office/drawing/2014/main" id="{DE5D7407-8A47-48B4-AEE3-4CFFC3A6572D}"/>
              </a:ext>
            </a:extLst>
          </p:cNvPr>
          <p:cNvSpPr>
            <a:spLocks noGrp="1" noRot="1" noChangeAspect="1" noChangeArrowheads="1" noTextEdit="1"/>
          </p:cNvSpPr>
          <p:nvPr>
            <p:ph type="sldImg"/>
          </p:nvPr>
        </p:nvSpPr>
        <p:spPr>
          <a:ln/>
        </p:spPr>
      </p:sp>
      <p:sp>
        <p:nvSpPr>
          <p:cNvPr id="19461" name="Rectangle 3">
            <a:extLst>
              <a:ext uri="{FF2B5EF4-FFF2-40B4-BE49-F238E27FC236}">
                <a16:creationId xmlns:a16="http://schemas.microsoft.com/office/drawing/2014/main" id="{43EA1B78-182E-4AAA-BAF7-D83373177F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F36B39E-C71E-4E45-BC6F-100918C8C6A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29699" name="Rectangle 5">
            <a:extLst>
              <a:ext uri="{FF2B5EF4-FFF2-40B4-BE49-F238E27FC236}">
                <a16:creationId xmlns:a16="http://schemas.microsoft.com/office/drawing/2014/main" id="{2760DA1D-C134-4F0F-8E9C-E67C9698138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246F9627-ABC5-4FF8-B395-417AA2AA030B}" type="slidenum">
              <a:rPr lang="en-US" altLang="en-US" sz="1100" b="0" smtClean="0">
                <a:solidFill>
                  <a:schemeClr val="tx1"/>
                </a:solidFill>
              </a:rPr>
              <a:pPr/>
              <a:t>15</a:t>
            </a:fld>
            <a:endParaRPr lang="en-US" altLang="en-US" sz="1100" b="0">
              <a:solidFill>
                <a:schemeClr val="tx1"/>
              </a:solidFill>
            </a:endParaRPr>
          </a:p>
        </p:txBody>
      </p:sp>
      <p:sp>
        <p:nvSpPr>
          <p:cNvPr id="29700" name="Rectangle 2">
            <a:extLst>
              <a:ext uri="{FF2B5EF4-FFF2-40B4-BE49-F238E27FC236}">
                <a16:creationId xmlns:a16="http://schemas.microsoft.com/office/drawing/2014/main" id="{F35E62D3-E312-4C92-AF33-9CC5A2CB1581}"/>
              </a:ext>
            </a:extLst>
          </p:cNvPr>
          <p:cNvSpPr>
            <a:spLocks noGrp="1" noRot="1" noChangeAspect="1" noChangeArrowheads="1" noTextEdit="1"/>
          </p:cNvSpPr>
          <p:nvPr>
            <p:ph type="sldImg"/>
          </p:nvPr>
        </p:nvSpPr>
        <p:spPr>
          <a:ln/>
        </p:spPr>
      </p:sp>
      <p:sp>
        <p:nvSpPr>
          <p:cNvPr id="29701" name="Rectangle 3">
            <a:extLst>
              <a:ext uri="{FF2B5EF4-FFF2-40B4-BE49-F238E27FC236}">
                <a16:creationId xmlns:a16="http://schemas.microsoft.com/office/drawing/2014/main" id="{0085E1BB-F03C-403E-90AB-BB5D242DD5C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E9540A9-57C9-4E5B-88B4-1A6EC44EED3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31747" name="Rectangle 5">
            <a:extLst>
              <a:ext uri="{FF2B5EF4-FFF2-40B4-BE49-F238E27FC236}">
                <a16:creationId xmlns:a16="http://schemas.microsoft.com/office/drawing/2014/main" id="{FBE3AEC0-9467-49C5-B7E6-A9A64EFC0C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0FD27FFE-0FEA-4945-9740-1215415CE952}" type="slidenum">
              <a:rPr lang="en-US" altLang="en-US" sz="1100" b="0" smtClean="0">
                <a:solidFill>
                  <a:schemeClr val="tx1"/>
                </a:solidFill>
              </a:rPr>
              <a:pPr/>
              <a:t>16</a:t>
            </a:fld>
            <a:endParaRPr lang="en-US" altLang="en-US" sz="1100" b="0">
              <a:solidFill>
                <a:schemeClr val="tx1"/>
              </a:solidFill>
            </a:endParaRPr>
          </a:p>
        </p:txBody>
      </p:sp>
      <p:sp>
        <p:nvSpPr>
          <p:cNvPr id="31748" name="Rectangle 2">
            <a:extLst>
              <a:ext uri="{FF2B5EF4-FFF2-40B4-BE49-F238E27FC236}">
                <a16:creationId xmlns:a16="http://schemas.microsoft.com/office/drawing/2014/main" id="{79E28C15-618F-44A1-BF8F-F7A90EAEE10D}"/>
              </a:ext>
            </a:extLst>
          </p:cNvPr>
          <p:cNvSpPr>
            <a:spLocks noGrp="1" noRot="1" noChangeAspect="1" noChangeArrowheads="1" noTextEdit="1"/>
          </p:cNvSpPr>
          <p:nvPr>
            <p:ph type="sldImg"/>
          </p:nvPr>
        </p:nvSpPr>
        <p:spPr>
          <a:ln/>
        </p:spPr>
      </p:sp>
      <p:sp>
        <p:nvSpPr>
          <p:cNvPr id="31749" name="Rectangle 3">
            <a:extLst>
              <a:ext uri="{FF2B5EF4-FFF2-40B4-BE49-F238E27FC236}">
                <a16:creationId xmlns:a16="http://schemas.microsoft.com/office/drawing/2014/main" id="{59C61CA6-499D-4433-B08C-B6873E141CB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C454522-76C7-430F-A6AA-467839C77C7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33795" name="Rectangle 5">
            <a:extLst>
              <a:ext uri="{FF2B5EF4-FFF2-40B4-BE49-F238E27FC236}">
                <a16:creationId xmlns:a16="http://schemas.microsoft.com/office/drawing/2014/main" id="{C85FE486-CB7B-4241-9286-705CF977F3C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C31E47DA-23E4-412F-8037-4DF7F2D292A7}" type="slidenum">
              <a:rPr lang="en-US" altLang="en-US" sz="1100" b="0" smtClean="0">
                <a:solidFill>
                  <a:schemeClr val="tx1"/>
                </a:solidFill>
              </a:rPr>
              <a:pPr/>
              <a:t>17</a:t>
            </a:fld>
            <a:endParaRPr lang="en-US" altLang="en-US" sz="1100" b="0">
              <a:solidFill>
                <a:schemeClr val="tx1"/>
              </a:solidFill>
            </a:endParaRPr>
          </a:p>
        </p:txBody>
      </p:sp>
      <p:sp>
        <p:nvSpPr>
          <p:cNvPr id="33796" name="Rectangle 2">
            <a:extLst>
              <a:ext uri="{FF2B5EF4-FFF2-40B4-BE49-F238E27FC236}">
                <a16:creationId xmlns:a16="http://schemas.microsoft.com/office/drawing/2014/main" id="{4962159B-B55A-4648-8980-C71D8CB8BFC9}"/>
              </a:ext>
            </a:extLst>
          </p:cNvPr>
          <p:cNvSpPr>
            <a:spLocks noGrp="1" noRot="1" noChangeAspect="1" noChangeArrowheads="1" noTextEdit="1"/>
          </p:cNvSpPr>
          <p:nvPr>
            <p:ph type="sldImg"/>
          </p:nvPr>
        </p:nvSpPr>
        <p:spPr>
          <a:ln/>
        </p:spPr>
      </p:sp>
      <p:sp>
        <p:nvSpPr>
          <p:cNvPr id="33797" name="Rectangle 3">
            <a:extLst>
              <a:ext uri="{FF2B5EF4-FFF2-40B4-BE49-F238E27FC236}">
                <a16:creationId xmlns:a16="http://schemas.microsoft.com/office/drawing/2014/main" id="{5A46DE94-F542-4E5F-A08F-F2FA3941FE1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1AA5638-1FB5-47FC-8009-60505E340DA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35843" name="Rectangle 5">
            <a:extLst>
              <a:ext uri="{FF2B5EF4-FFF2-40B4-BE49-F238E27FC236}">
                <a16:creationId xmlns:a16="http://schemas.microsoft.com/office/drawing/2014/main" id="{59A76D9B-F46A-4C1B-B0B8-A53CD2CCEC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DF2EA4FC-8649-42E9-96DB-0BFA772B7C42}" type="slidenum">
              <a:rPr lang="en-US" altLang="en-US" sz="1100" b="0" smtClean="0">
                <a:solidFill>
                  <a:schemeClr val="tx1"/>
                </a:solidFill>
              </a:rPr>
              <a:pPr/>
              <a:t>18</a:t>
            </a:fld>
            <a:endParaRPr lang="en-US" altLang="en-US" sz="1100" b="0">
              <a:solidFill>
                <a:schemeClr val="tx1"/>
              </a:solidFill>
            </a:endParaRPr>
          </a:p>
        </p:txBody>
      </p:sp>
      <p:sp>
        <p:nvSpPr>
          <p:cNvPr id="35844" name="Rectangle 2">
            <a:extLst>
              <a:ext uri="{FF2B5EF4-FFF2-40B4-BE49-F238E27FC236}">
                <a16:creationId xmlns:a16="http://schemas.microsoft.com/office/drawing/2014/main" id="{3E9B00C4-D081-4C7E-9198-E8BB60C46DA7}"/>
              </a:ext>
            </a:extLst>
          </p:cNvPr>
          <p:cNvSpPr>
            <a:spLocks noGrp="1" noRot="1" noChangeAspect="1" noChangeArrowheads="1" noTextEdit="1"/>
          </p:cNvSpPr>
          <p:nvPr>
            <p:ph type="sldImg"/>
          </p:nvPr>
        </p:nvSpPr>
        <p:spPr>
          <a:ln/>
        </p:spPr>
      </p:sp>
      <p:sp>
        <p:nvSpPr>
          <p:cNvPr id="35845" name="Rectangle 3">
            <a:extLst>
              <a:ext uri="{FF2B5EF4-FFF2-40B4-BE49-F238E27FC236}">
                <a16:creationId xmlns:a16="http://schemas.microsoft.com/office/drawing/2014/main" id="{20D0E63D-82C0-4280-8669-0AD7DECAF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EA99C46-F886-4DCD-8E5E-9AA5DC758C6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37891" name="Rectangle 5">
            <a:extLst>
              <a:ext uri="{FF2B5EF4-FFF2-40B4-BE49-F238E27FC236}">
                <a16:creationId xmlns:a16="http://schemas.microsoft.com/office/drawing/2014/main" id="{4EEB58D7-586D-4867-A2C6-6661E07E721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0F9B80B7-5520-4332-87F9-1575BE767135}" type="slidenum">
              <a:rPr lang="en-US" altLang="en-US" sz="1100" b="0" smtClean="0">
                <a:solidFill>
                  <a:schemeClr val="tx1"/>
                </a:solidFill>
              </a:rPr>
              <a:pPr/>
              <a:t>19</a:t>
            </a:fld>
            <a:endParaRPr lang="en-US" altLang="en-US" sz="1100" b="0">
              <a:solidFill>
                <a:schemeClr val="tx1"/>
              </a:solidFill>
            </a:endParaRPr>
          </a:p>
        </p:txBody>
      </p:sp>
      <p:sp>
        <p:nvSpPr>
          <p:cNvPr id="37892" name="Rectangle 2">
            <a:extLst>
              <a:ext uri="{FF2B5EF4-FFF2-40B4-BE49-F238E27FC236}">
                <a16:creationId xmlns:a16="http://schemas.microsoft.com/office/drawing/2014/main" id="{D433E6FD-4D53-49FB-9CCC-9FDD5E4F8721}"/>
              </a:ext>
            </a:extLst>
          </p:cNvPr>
          <p:cNvSpPr>
            <a:spLocks noGrp="1" noRot="1" noChangeAspect="1" noChangeArrowheads="1" noTextEdit="1"/>
          </p:cNvSpPr>
          <p:nvPr>
            <p:ph type="sldImg"/>
          </p:nvPr>
        </p:nvSpPr>
        <p:spPr>
          <a:ln/>
        </p:spPr>
      </p:sp>
      <p:sp>
        <p:nvSpPr>
          <p:cNvPr id="37893" name="Rectangle 3">
            <a:extLst>
              <a:ext uri="{FF2B5EF4-FFF2-40B4-BE49-F238E27FC236}">
                <a16:creationId xmlns:a16="http://schemas.microsoft.com/office/drawing/2014/main" id="{AC59F9F2-C11E-438D-8F9A-192786B9C0B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C8308C70-F418-4CBA-AB2E-0FA265FDAA7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39939" name="Rectangle 5">
            <a:extLst>
              <a:ext uri="{FF2B5EF4-FFF2-40B4-BE49-F238E27FC236}">
                <a16:creationId xmlns:a16="http://schemas.microsoft.com/office/drawing/2014/main" id="{83A7F80E-55C4-4C92-859F-6AB26DF098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0E4C1799-40ED-4678-A246-82115882F00A}" type="slidenum">
              <a:rPr lang="en-US" altLang="en-US" sz="1100" b="0" smtClean="0">
                <a:solidFill>
                  <a:schemeClr val="tx1"/>
                </a:solidFill>
              </a:rPr>
              <a:pPr/>
              <a:t>20</a:t>
            </a:fld>
            <a:endParaRPr lang="en-US" altLang="en-US" sz="1100" b="0">
              <a:solidFill>
                <a:schemeClr val="tx1"/>
              </a:solidFill>
            </a:endParaRPr>
          </a:p>
        </p:txBody>
      </p:sp>
      <p:sp>
        <p:nvSpPr>
          <p:cNvPr id="39940" name="Rectangle 2">
            <a:extLst>
              <a:ext uri="{FF2B5EF4-FFF2-40B4-BE49-F238E27FC236}">
                <a16:creationId xmlns:a16="http://schemas.microsoft.com/office/drawing/2014/main" id="{58ADF399-46F0-4AAA-8CB8-913AD44A8C64}"/>
              </a:ext>
            </a:extLst>
          </p:cNvPr>
          <p:cNvSpPr>
            <a:spLocks noGrp="1" noRot="1" noChangeAspect="1" noChangeArrowheads="1" noTextEdit="1"/>
          </p:cNvSpPr>
          <p:nvPr>
            <p:ph type="sldImg"/>
          </p:nvPr>
        </p:nvSpPr>
        <p:spPr>
          <a:ln/>
        </p:spPr>
      </p:sp>
      <p:sp>
        <p:nvSpPr>
          <p:cNvPr id="39941" name="Rectangle 3">
            <a:extLst>
              <a:ext uri="{FF2B5EF4-FFF2-40B4-BE49-F238E27FC236}">
                <a16:creationId xmlns:a16="http://schemas.microsoft.com/office/drawing/2014/main" id="{A0504EB3-1945-4E37-84FF-902530354B7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0CFEEFA-7771-4E96-8133-B33A2DF38FE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41987" name="Rectangle 5">
            <a:extLst>
              <a:ext uri="{FF2B5EF4-FFF2-40B4-BE49-F238E27FC236}">
                <a16:creationId xmlns:a16="http://schemas.microsoft.com/office/drawing/2014/main" id="{C1711CC1-4AF9-4C0D-AB95-27BD15219C4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94435EC6-FA93-495E-8E50-C7E62963FD1C}" type="slidenum">
              <a:rPr lang="en-US" altLang="en-US" sz="1100" b="0" smtClean="0">
                <a:solidFill>
                  <a:schemeClr val="tx1"/>
                </a:solidFill>
              </a:rPr>
              <a:pPr/>
              <a:t>21</a:t>
            </a:fld>
            <a:endParaRPr lang="en-US" altLang="en-US" sz="1100" b="0">
              <a:solidFill>
                <a:schemeClr val="tx1"/>
              </a:solidFill>
            </a:endParaRPr>
          </a:p>
        </p:txBody>
      </p:sp>
      <p:sp>
        <p:nvSpPr>
          <p:cNvPr id="41988" name="Rectangle 2">
            <a:extLst>
              <a:ext uri="{FF2B5EF4-FFF2-40B4-BE49-F238E27FC236}">
                <a16:creationId xmlns:a16="http://schemas.microsoft.com/office/drawing/2014/main" id="{848CD887-A4F2-446A-93EB-2ECDCC48F141}"/>
              </a:ext>
            </a:extLst>
          </p:cNvPr>
          <p:cNvSpPr>
            <a:spLocks noGrp="1" noRot="1" noChangeAspect="1" noChangeArrowheads="1" noTextEdit="1"/>
          </p:cNvSpPr>
          <p:nvPr>
            <p:ph type="sldImg"/>
          </p:nvPr>
        </p:nvSpPr>
        <p:spPr>
          <a:ln/>
        </p:spPr>
      </p:sp>
      <p:sp>
        <p:nvSpPr>
          <p:cNvPr id="41989" name="Rectangle 3">
            <a:extLst>
              <a:ext uri="{FF2B5EF4-FFF2-40B4-BE49-F238E27FC236}">
                <a16:creationId xmlns:a16="http://schemas.microsoft.com/office/drawing/2014/main" id="{2F746DEE-9E75-4468-B4AA-5A8CAA8B563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3611B3A-9F2C-4119-A559-3EF6B87B952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44035" name="Rectangle 5">
            <a:extLst>
              <a:ext uri="{FF2B5EF4-FFF2-40B4-BE49-F238E27FC236}">
                <a16:creationId xmlns:a16="http://schemas.microsoft.com/office/drawing/2014/main" id="{12C1C691-8788-4F28-ABA2-26B1CBCC38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401CC86C-6A21-4954-BAD5-B53E49E55657}" type="slidenum">
              <a:rPr lang="en-US" altLang="en-US" sz="1100" b="0" smtClean="0">
                <a:solidFill>
                  <a:schemeClr val="tx1"/>
                </a:solidFill>
              </a:rPr>
              <a:pPr/>
              <a:t>22</a:t>
            </a:fld>
            <a:endParaRPr lang="en-US" altLang="en-US" sz="1100" b="0">
              <a:solidFill>
                <a:schemeClr val="tx1"/>
              </a:solidFill>
            </a:endParaRPr>
          </a:p>
        </p:txBody>
      </p:sp>
      <p:sp>
        <p:nvSpPr>
          <p:cNvPr id="44036" name="Rectangle 2">
            <a:extLst>
              <a:ext uri="{FF2B5EF4-FFF2-40B4-BE49-F238E27FC236}">
                <a16:creationId xmlns:a16="http://schemas.microsoft.com/office/drawing/2014/main" id="{6CDA1985-CEF1-4F20-B4A7-50D8F6F1A6E1}"/>
              </a:ext>
            </a:extLst>
          </p:cNvPr>
          <p:cNvSpPr>
            <a:spLocks noGrp="1" noRot="1" noChangeAspect="1" noChangeArrowheads="1" noTextEdit="1"/>
          </p:cNvSpPr>
          <p:nvPr>
            <p:ph type="sldImg"/>
          </p:nvPr>
        </p:nvSpPr>
        <p:spPr>
          <a:ln/>
        </p:spPr>
      </p:sp>
      <p:sp>
        <p:nvSpPr>
          <p:cNvPr id="44037" name="Rectangle 3">
            <a:extLst>
              <a:ext uri="{FF2B5EF4-FFF2-40B4-BE49-F238E27FC236}">
                <a16:creationId xmlns:a16="http://schemas.microsoft.com/office/drawing/2014/main" id="{29F2211E-606A-4C04-84F9-C2ECE9F6489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7CFE38AE-4188-4D52-9F85-9DE8368A3963}"/>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48131" name="Rectangle 5">
            <a:extLst>
              <a:ext uri="{FF2B5EF4-FFF2-40B4-BE49-F238E27FC236}">
                <a16:creationId xmlns:a16="http://schemas.microsoft.com/office/drawing/2014/main" id="{D2AFB943-3EE9-4D3B-8776-CF1AF2DDF57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69ED3D11-96AB-46F7-9B49-B02341762A16}" type="slidenum">
              <a:rPr lang="en-US" altLang="en-US" sz="1100" b="0" smtClean="0">
                <a:solidFill>
                  <a:schemeClr val="tx1"/>
                </a:solidFill>
              </a:rPr>
              <a:pPr/>
              <a:t>23</a:t>
            </a:fld>
            <a:endParaRPr lang="en-US" altLang="en-US" sz="1100" b="0">
              <a:solidFill>
                <a:schemeClr val="tx1"/>
              </a:solidFill>
            </a:endParaRPr>
          </a:p>
        </p:txBody>
      </p:sp>
      <p:sp>
        <p:nvSpPr>
          <p:cNvPr id="48132" name="Rectangle 2">
            <a:extLst>
              <a:ext uri="{FF2B5EF4-FFF2-40B4-BE49-F238E27FC236}">
                <a16:creationId xmlns:a16="http://schemas.microsoft.com/office/drawing/2014/main" id="{D28FDF6F-8E1C-4974-BD1C-274C0F8DFFAF}"/>
              </a:ext>
            </a:extLst>
          </p:cNvPr>
          <p:cNvSpPr>
            <a:spLocks noGrp="1" noRot="1" noChangeAspect="1" noChangeArrowheads="1" noTextEdit="1"/>
          </p:cNvSpPr>
          <p:nvPr>
            <p:ph type="sldImg"/>
          </p:nvPr>
        </p:nvSpPr>
        <p:spPr>
          <a:ln/>
        </p:spPr>
      </p:sp>
      <p:sp>
        <p:nvSpPr>
          <p:cNvPr id="48133" name="Rectangle 3">
            <a:extLst>
              <a:ext uri="{FF2B5EF4-FFF2-40B4-BE49-F238E27FC236}">
                <a16:creationId xmlns:a16="http://schemas.microsoft.com/office/drawing/2014/main" id="{BD0B8F82-0647-4E49-94DB-678F74C7BA4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Handouts</a:t>
            </a:r>
          </a:p>
        </p:txBody>
      </p:sp>
      <p:sp>
        <p:nvSpPr>
          <p:cNvPr id="5"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73A386-23A6-471C-901B-36626375EAF6}"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6337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54B3535-EF30-49E5-9E8D-CFBC49BAB7C1}"/>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50179" name="Rectangle 5">
            <a:extLst>
              <a:ext uri="{FF2B5EF4-FFF2-40B4-BE49-F238E27FC236}">
                <a16:creationId xmlns:a16="http://schemas.microsoft.com/office/drawing/2014/main" id="{DEF52087-A9F0-4AE6-9BBC-659A70EEFF8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1A6CC83A-B91B-4514-B8B1-088C8F0D536B}" type="slidenum">
              <a:rPr lang="en-US" altLang="en-US" sz="1100" b="0" smtClean="0">
                <a:solidFill>
                  <a:schemeClr val="tx1"/>
                </a:solidFill>
              </a:rPr>
              <a:pPr/>
              <a:t>24</a:t>
            </a:fld>
            <a:endParaRPr lang="en-US" altLang="en-US" sz="1100" b="0">
              <a:solidFill>
                <a:schemeClr val="tx1"/>
              </a:solidFill>
            </a:endParaRPr>
          </a:p>
        </p:txBody>
      </p:sp>
      <p:sp>
        <p:nvSpPr>
          <p:cNvPr id="50180" name="Rectangle 2">
            <a:extLst>
              <a:ext uri="{FF2B5EF4-FFF2-40B4-BE49-F238E27FC236}">
                <a16:creationId xmlns:a16="http://schemas.microsoft.com/office/drawing/2014/main" id="{CCCABCBE-546E-400B-8364-7CD8E4825A9F}"/>
              </a:ext>
            </a:extLst>
          </p:cNvPr>
          <p:cNvSpPr>
            <a:spLocks noGrp="1" noRot="1" noChangeAspect="1" noChangeArrowheads="1" noTextEdit="1"/>
          </p:cNvSpPr>
          <p:nvPr>
            <p:ph type="sldImg"/>
          </p:nvPr>
        </p:nvSpPr>
        <p:spPr>
          <a:ln/>
        </p:spPr>
      </p:sp>
      <p:sp>
        <p:nvSpPr>
          <p:cNvPr id="50181" name="Rectangle 3">
            <a:extLst>
              <a:ext uri="{FF2B5EF4-FFF2-40B4-BE49-F238E27FC236}">
                <a16:creationId xmlns:a16="http://schemas.microsoft.com/office/drawing/2014/main" id="{4A001668-F7CE-4F16-96E6-A1041968D65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15047EF-6B93-4108-9DA1-22F52FB0329B}"/>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52227" name="Rectangle 5">
            <a:extLst>
              <a:ext uri="{FF2B5EF4-FFF2-40B4-BE49-F238E27FC236}">
                <a16:creationId xmlns:a16="http://schemas.microsoft.com/office/drawing/2014/main" id="{E4247926-26AA-4238-9E3F-500B25FC19C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38C030C3-F37E-4D8F-BF35-7C24BCC2F6DB}" type="slidenum">
              <a:rPr lang="en-US" altLang="en-US" sz="1100" b="0" smtClean="0">
                <a:solidFill>
                  <a:schemeClr val="tx1"/>
                </a:solidFill>
              </a:rPr>
              <a:pPr/>
              <a:t>25</a:t>
            </a:fld>
            <a:endParaRPr lang="en-US" altLang="en-US" sz="1100" b="0">
              <a:solidFill>
                <a:schemeClr val="tx1"/>
              </a:solidFill>
            </a:endParaRPr>
          </a:p>
        </p:txBody>
      </p:sp>
      <p:sp>
        <p:nvSpPr>
          <p:cNvPr id="52228" name="Rectangle 2">
            <a:extLst>
              <a:ext uri="{FF2B5EF4-FFF2-40B4-BE49-F238E27FC236}">
                <a16:creationId xmlns:a16="http://schemas.microsoft.com/office/drawing/2014/main" id="{C804E9C1-C744-4189-B26C-9232B9DDB7B7}"/>
              </a:ext>
            </a:extLst>
          </p:cNvPr>
          <p:cNvSpPr>
            <a:spLocks noGrp="1" noRot="1" noChangeAspect="1" noChangeArrowheads="1" noTextEdit="1"/>
          </p:cNvSpPr>
          <p:nvPr>
            <p:ph type="sldImg"/>
          </p:nvPr>
        </p:nvSpPr>
        <p:spPr>
          <a:ln/>
        </p:spPr>
      </p:sp>
      <p:sp>
        <p:nvSpPr>
          <p:cNvPr id="52229" name="Rectangle 3">
            <a:extLst>
              <a:ext uri="{FF2B5EF4-FFF2-40B4-BE49-F238E27FC236}">
                <a16:creationId xmlns:a16="http://schemas.microsoft.com/office/drawing/2014/main" id="{E94A4CD5-80EF-4DD0-B60A-380D686D8DD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DBCDCD3-24FD-4CD2-B6C5-FAE2980615B8}"/>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64515" name="Rectangle 5">
            <a:extLst>
              <a:ext uri="{FF2B5EF4-FFF2-40B4-BE49-F238E27FC236}">
                <a16:creationId xmlns:a16="http://schemas.microsoft.com/office/drawing/2014/main" id="{E61AD2CB-0D14-4A0C-9CA7-36FFC75A9BD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7B6D2607-C818-45F0-ACF5-732CBB7EE278}" type="slidenum">
              <a:rPr lang="en-US" altLang="en-US" sz="1100" b="0" smtClean="0">
                <a:solidFill>
                  <a:schemeClr val="tx1"/>
                </a:solidFill>
              </a:rPr>
              <a:pPr/>
              <a:t>26</a:t>
            </a:fld>
            <a:endParaRPr lang="en-US" altLang="en-US" sz="1100" b="0">
              <a:solidFill>
                <a:schemeClr val="tx1"/>
              </a:solidFill>
            </a:endParaRPr>
          </a:p>
        </p:txBody>
      </p:sp>
      <p:sp>
        <p:nvSpPr>
          <p:cNvPr id="64516" name="Rectangle 2">
            <a:extLst>
              <a:ext uri="{FF2B5EF4-FFF2-40B4-BE49-F238E27FC236}">
                <a16:creationId xmlns:a16="http://schemas.microsoft.com/office/drawing/2014/main" id="{C86D706C-2EC3-402B-9D28-9D937F560B3F}"/>
              </a:ext>
            </a:extLst>
          </p:cNvPr>
          <p:cNvSpPr>
            <a:spLocks noGrp="1" noRot="1" noChangeAspect="1" noChangeArrowheads="1" noTextEdit="1"/>
          </p:cNvSpPr>
          <p:nvPr>
            <p:ph type="sldImg"/>
          </p:nvPr>
        </p:nvSpPr>
        <p:spPr>
          <a:ln/>
        </p:spPr>
      </p:sp>
      <p:sp>
        <p:nvSpPr>
          <p:cNvPr id="64517" name="Rectangle 3">
            <a:extLst>
              <a:ext uri="{FF2B5EF4-FFF2-40B4-BE49-F238E27FC236}">
                <a16:creationId xmlns:a16="http://schemas.microsoft.com/office/drawing/2014/main" id="{EC112C70-1A57-45D3-9B10-01603CA6F13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0D61857-49AD-47CC-8AFF-406898C739F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66563" name="Rectangle 5">
            <a:extLst>
              <a:ext uri="{FF2B5EF4-FFF2-40B4-BE49-F238E27FC236}">
                <a16:creationId xmlns:a16="http://schemas.microsoft.com/office/drawing/2014/main" id="{080B4818-6164-4B04-B82A-D17E5E0A806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2D5C288D-9357-4D4C-832F-D64B3F09DEA1}" type="slidenum">
              <a:rPr lang="en-US" altLang="en-US" sz="1100" b="0" smtClean="0">
                <a:solidFill>
                  <a:schemeClr val="tx1"/>
                </a:solidFill>
              </a:rPr>
              <a:pPr/>
              <a:t>27</a:t>
            </a:fld>
            <a:endParaRPr lang="en-US" altLang="en-US" sz="1100" b="0">
              <a:solidFill>
                <a:schemeClr val="tx1"/>
              </a:solidFill>
            </a:endParaRPr>
          </a:p>
        </p:txBody>
      </p:sp>
      <p:sp>
        <p:nvSpPr>
          <p:cNvPr id="66564" name="Rectangle 2">
            <a:extLst>
              <a:ext uri="{FF2B5EF4-FFF2-40B4-BE49-F238E27FC236}">
                <a16:creationId xmlns:a16="http://schemas.microsoft.com/office/drawing/2014/main" id="{28B97E94-D55D-4669-BC10-A2030025DCE0}"/>
              </a:ext>
            </a:extLst>
          </p:cNvPr>
          <p:cNvSpPr>
            <a:spLocks noGrp="1" noRot="1" noChangeAspect="1" noChangeArrowheads="1" noTextEdit="1"/>
          </p:cNvSpPr>
          <p:nvPr>
            <p:ph type="sldImg"/>
          </p:nvPr>
        </p:nvSpPr>
        <p:spPr>
          <a:ln/>
        </p:spPr>
      </p:sp>
      <p:sp>
        <p:nvSpPr>
          <p:cNvPr id="66565" name="Rectangle 3">
            <a:extLst>
              <a:ext uri="{FF2B5EF4-FFF2-40B4-BE49-F238E27FC236}">
                <a16:creationId xmlns:a16="http://schemas.microsoft.com/office/drawing/2014/main" id="{B50FBC0C-7AA1-4549-B872-CA585CDC5C3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F93A138C-5DD0-4801-8C89-13E28B88369E}"/>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69635" name="Rectangle 5">
            <a:extLst>
              <a:ext uri="{FF2B5EF4-FFF2-40B4-BE49-F238E27FC236}">
                <a16:creationId xmlns:a16="http://schemas.microsoft.com/office/drawing/2014/main" id="{B582EE49-53FE-4AA8-AADD-EDC2530C9AE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2C4E64D0-D1C7-4B07-8CB3-94FD6DD8A85E}" type="slidenum">
              <a:rPr lang="en-US" altLang="en-US" sz="1100" b="0" smtClean="0">
                <a:solidFill>
                  <a:schemeClr val="tx1"/>
                </a:solidFill>
              </a:rPr>
              <a:pPr/>
              <a:t>28</a:t>
            </a:fld>
            <a:endParaRPr lang="en-US" altLang="en-US" sz="1100" b="0">
              <a:solidFill>
                <a:schemeClr val="tx1"/>
              </a:solidFill>
            </a:endParaRPr>
          </a:p>
        </p:txBody>
      </p:sp>
      <p:sp>
        <p:nvSpPr>
          <p:cNvPr id="69636" name="Rectangle 2">
            <a:extLst>
              <a:ext uri="{FF2B5EF4-FFF2-40B4-BE49-F238E27FC236}">
                <a16:creationId xmlns:a16="http://schemas.microsoft.com/office/drawing/2014/main" id="{24920AB0-3905-42F9-8BCD-1C5B951E5A4E}"/>
              </a:ext>
            </a:extLst>
          </p:cNvPr>
          <p:cNvSpPr>
            <a:spLocks noGrp="1" noRot="1" noChangeAspect="1" noChangeArrowheads="1" noTextEdit="1"/>
          </p:cNvSpPr>
          <p:nvPr>
            <p:ph type="sldImg"/>
          </p:nvPr>
        </p:nvSpPr>
        <p:spPr>
          <a:ln/>
        </p:spPr>
      </p:sp>
      <p:sp>
        <p:nvSpPr>
          <p:cNvPr id="69637" name="Rectangle 3">
            <a:extLst>
              <a:ext uri="{FF2B5EF4-FFF2-40B4-BE49-F238E27FC236}">
                <a16:creationId xmlns:a16="http://schemas.microsoft.com/office/drawing/2014/main" id="{96562900-B496-4C44-B75C-CBEB23E3BEB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24068867-CEE5-425F-A29C-6649CD97220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73731" name="Rectangle 5">
            <a:extLst>
              <a:ext uri="{FF2B5EF4-FFF2-40B4-BE49-F238E27FC236}">
                <a16:creationId xmlns:a16="http://schemas.microsoft.com/office/drawing/2014/main" id="{CF8B71E1-43B0-47CA-8911-C08874C34BF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fld id="{8C1DA203-06F4-41E4-90D4-77DC343DF050}" type="slidenum">
              <a:rPr lang="en-US" altLang="en-US" sz="1100" b="0" smtClean="0">
                <a:solidFill>
                  <a:schemeClr val="tx1"/>
                </a:solidFill>
              </a:rPr>
              <a:pPr/>
              <a:t>29</a:t>
            </a:fld>
            <a:endParaRPr lang="en-US" altLang="en-US" sz="1100" b="0">
              <a:solidFill>
                <a:schemeClr val="tx1"/>
              </a:solidFill>
            </a:endParaRPr>
          </a:p>
        </p:txBody>
      </p:sp>
      <p:sp>
        <p:nvSpPr>
          <p:cNvPr id="73732" name="Rectangle 2">
            <a:extLst>
              <a:ext uri="{FF2B5EF4-FFF2-40B4-BE49-F238E27FC236}">
                <a16:creationId xmlns:a16="http://schemas.microsoft.com/office/drawing/2014/main" id="{23A79FF9-A013-43D5-881B-5278A6B803F3}"/>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19C7C040-5CC4-4FBA-BBCB-111A4B8A4E5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544C3FB9-68EC-4877-88B3-76D1DE75B03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78851" name="Rectangle 5">
            <a:extLst>
              <a:ext uri="{FF2B5EF4-FFF2-40B4-BE49-F238E27FC236}">
                <a16:creationId xmlns:a16="http://schemas.microsoft.com/office/drawing/2014/main" id="{566E0F25-F2EF-4325-940A-96256F186A3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7D404574-37AB-4547-B2D6-1014E5A31FDC}"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30</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8852" name="Rectangle 2">
            <a:extLst>
              <a:ext uri="{FF2B5EF4-FFF2-40B4-BE49-F238E27FC236}">
                <a16:creationId xmlns:a16="http://schemas.microsoft.com/office/drawing/2014/main" id="{BDE126E8-901C-4FCF-8D92-94371B26487B}"/>
              </a:ext>
            </a:extLst>
          </p:cNvPr>
          <p:cNvSpPr>
            <a:spLocks noGrp="1" noRot="1" noChangeAspect="1" noChangeArrowheads="1" noTextEdit="1"/>
          </p:cNvSpPr>
          <p:nvPr>
            <p:ph type="sldImg"/>
          </p:nvPr>
        </p:nvSpPr>
        <p:spPr>
          <a:ln/>
        </p:spPr>
      </p:sp>
      <p:sp>
        <p:nvSpPr>
          <p:cNvPr id="78853" name="Rectangle 3">
            <a:extLst>
              <a:ext uri="{FF2B5EF4-FFF2-40B4-BE49-F238E27FC236}">
                <a16:creationId xmlns:a16="http://schemas.microsoft.com/office/drawing/2014/main" id="{AA460DB2-8CA1-4C7C-93A4-D8CC58D0ADC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30539348-4248-40ED-AE9E-15A1D34B765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80899" name="Rectangle 5">
            <a:extLst>
              <a:ext uri="{FF2B5EF4-FFF2-40B4-BE49-F238E27FC236}">
                <a16:creationId xmlns:a16="http://schemas.microsoft.com/office/drawing/2014/main" id="{70FC13BA-98B7-4BF0-B431-322660D32D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CB7BB5C6-0C44-4547-A4FC-06F5EAC003BD}"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31</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0900" name="Rectangle 2">
            <a:extLst>
              <a:ext uri="{FF2B5EF4-FFF2-40B4-BE49-F238E27FC236}">
                <a16:creationId xmlns:a16="http://schemas.microsoft.com/office/drawing/2014/main" id="{959EE433-C1CA-44F6-A251-6F5F774B471E}"/>
              </a:ext>
            </a:extLst>
          </p:cNvPr>
          <p:cNvSpPr>
            <a:spLocks noGrp="1" noRot="1" noChangeAspect="1" noChangeArrowheads="1" noTextEdit="1"/>
          </p:cNvSpPr>
          <p:nvPr>
            <p:ph type="sldImg"/>
          </p:nvPr>
        </p:nvSpPr>
        <p:spPr>
          <a:ln/>
        </p:spPr>
      </p:sp>
      <p:sp>
        <p:nvSpPr>
          <p:cNvPr id="80901" name="Rectangle 3">
            <a:extLst>
              <a:ext uri="{FF2B5EF4-FFF2-40B4-BE49-F238E27FC236}">
                <a16:creationId xmlns:a16="http://schemas.microsoft.com/office/drawing/2014/main" id="{2B74F0F0-3965-40BD-A466-196AF327A3F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34F14BA-0328-4BE7-9226-DC6F15509A73}"/>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82947" name="Rectangle 5">
            <a:extLst>
              <a:ext uri="{FF2B5EF4-FFF2-40B4-BE49-F238E27FC236}">
                <a16:creationId xmlns:a16="http://schemas.microsoft.com/office/drawing/2014/main" id="{65A90FB2-5E66-4692-930D-CBB24EE6181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6DF31235-62A6-467C-AC34-1863FF453498}"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32</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2948" name="Rectangle 2">
            <a:extLst>
              <a:ext uri="{FF2B5EF4-FFF2-40B4-BE49-F238E27FC236}">
                <a16:creationId xmlns:a16="http://schemas.microsoft.com/office/drawing/2014/main" id="{2A0DD966-3E60-41DA-B00B-3387B1F2B6B5}"/>
              </a:ext>
            </a:extLst>
          </p:cNvPr>
          <p:cNvSpPr>
            <a:spLocks noGrp="1" noRot="1" noChangeAspect="1" noChangeArrowheads="1" noTextEdit="1"/>
          </p:cNvSpPr>
          <p:nvPr>
            <p:ph type="sldImg"/>
          </p:nvPr>
        </p:nvSpPr>
        <p:spPr>
          <a:ln/>
        </p:spPr>
      </p:sp>
      <p:sp>
        <p:nvSpPr>
          <p:cNvPr id="82949" name="Rectangle 3">
            <a:extLst>
              <a:ext uri="{FF2B5EF4-FFF2-40B4-BE49-F238E27FC236}">
                <a16:creationId xmlns:a16="http://schemas.microsoft.com/office/drawing/2014/main" id="{4F635914-1A76-412B-A464-BBA9D969884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00EEA5B-91CD-4E49-8EE3-957718CD457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84995" name="Rectangle 5">
            <a:extLst>
              <a:ext uri="{FF2B5EF4-FFF2-40B4-BE49-F238E27FC236}">
                <a16:creationId xmlns:a16="http://schemas.microsoft.com/office/drawing/2014/main" id="{B799052C-84F7-460A-A6AD-DB3F4E28FD6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FB0E87A4-EA83-44A1-B3BD-7FFB33D4F388}"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33</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4996" name="Rectangle 2">
            <a:extLst>
              <a:ext uri="{FF2B5EF4-FFF2-40B4-BE49-F238E27FC236}">
                <a16:creationId xmlns:a16="http://schemas.microsoft.com/office/drawing/2014/main" id="{CD6510FF-E0E7-4822-974F-CE181C4BE223}"/>
              </a:ext>
            </a:extLst>
          </p:cNvPr>
          <p:cNvSpPr>
            <a:spLocks noGrp="1" noRot="1" noChangeAspect="1" noChangeArrowheads="1" noTextEdit="1"/>
          </p:cNvSpPr>
          <p:nvPr>
            <p:ph type="sldImg"/>
          </p:nvPr>
        </p:nvSpPr>
        <p:spPr>
          <a:ln/>
        </p:spPr>
      </p:sp>
      <p:sp>
        <p:nvSpPr>
          <p:cNvPr id="84997" name="Rectangle 3">
            <a:extLst>
              <a:ext uri="{FF2B5EF4-FFF2-40B4-BE49-F238E27FC236}">
                <a16:creationId xmlns:a16="http://schemas.microsoft.com/office/drawing/2014/main" id="{A0E411D8-CA05-4B4A-BB42-FE88A4EDEF1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Handouts</a:t>
            </a:r>
          </a:p>
        </p:txBody>
      </p:sp>
      <p:sp>
        <p:nvSpPr>
          <p:cNvPr id="5"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A2BE42-AE9F-4F22-8068-931F702E33D2}"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80930" name="Rectangle 2"/>
          <p:cNvSpPr>
            <a:spLocks noGrp="1" noRot="1" noChangeAspect="1" noChangeArrowheads="1" noTextEdit="1"/>
          </p:cNvSpPr>
          <p:nvPr>
            <p:ph type="sldImg"/>
          </p:nvPr>
        </p:nvSpPr>
        <p:spPr>
          <a:ln/>
        </p:spPr>
      </p:sp>
      <p:sp>
        <p:nvSpPr>
          <p:cNvPr id="380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21589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F593A851-8965-4CF1-BC5B-070F909DBDC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87043" name="Rectangle 5">
            <a:extLst>
              <a:ext uri="{FF2B5EF4-FFF2-40B4-BE49-F238E27FC236}">
                <a16:creationId xmlns:a16="http://schemas.microsoft.com/office/drawing/2014/main" id="{B102572D-540E-4CE9-8E57-80E36EB3F60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6ACEA950-D735-43DC-B235-8CA8B8B22659}"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34</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7044" name="Rectangle 2">
            <a:extLst>
              <a:ext uri="{FF2B5EF4-FFF2-40B4-BE49-F238E27FC236}">
                <a16:creationId xmlns:a16="http://schemas.microsoft.com/office/drawing/2014/main" id="{D7D19C17-DEBF-41C1-AF74-6F909C56D064}"/>
              </a:ext>
            </a:extLst>
          </p:cNvPr>
          <p:cNvSpPr>
            <a:spLocks noGrp="1" noRot="1" noChangeAspect="1" noChangeArrowheads="1" noTextEdit="1"/>
          </p:cNvSpPr>
          <p:nvPr>
            <p:ph type="sldImg"/>
          </p:nvPr>
        </p:nvSpPr>
        <p:spPr>
          <a:ln/>
        </p:spPr>
      </p:sp>
      <p:sp>
        <p:nvSpPr>
          <p:cNvPr id="87045" name="Rectangle 3">
            <a:extLst>
              <a:ext uri="{FF2B5EF4-FFF2-40B4-BE49-F238E27FC236}">
                <a16:creationId xmlns:a16="http://schemas.microsoft.com/office/drawing/2014/main" id="{FB3FABE6-C009-4426-A908-3B570A771B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BEDD0E19-7922-400C-8B5E-0936D6288F5F}"/>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89091" name="Rectangle 5">
            <a:extLst>
              <a:ext uri="{FF2B5EF4-FFF2-40B4-BE49-F238E27FC236}">
                <a16:creationId xmlns:a16="http://schemas.microsoft.com/office/drawing/2014/main" id="{0B949A1F-C6F5-462C-B982-DB10EC46977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FCC8F989-5ED7-4F61-847F-971C29ADA4FB}"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35</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9092" name="Rectangle 2">
            <a:extLst>
              <a:ext uri="{FF2B5EF4-FFF2-40B4-BE49-F238E27FC236}">
                <a16:creationId xmlns:a16="http://schemas.microsoft.com/office/drawing/2014/main" id="{C7CBD99F-4448-4AA9-941C-14AFE6944851}"/>
              </a:ext>
            </a:extLst>
          </p:cNvPr>
          <p:cNvSpPr>
            <a:spLocks noGrp="1" noRot="1" noChangeAspect="1" noChangeArrowheads="1" noTextEdit="1"/>
          </p:cNvSpPr>
          <p:nvPr>
            <p:ph type="sldImg"/>
          </p:nvPr>
        </p:nvSpPr>
        <p:spPr>
          <a:ln/>
        </p:spPr>
      </p:sp>
      <p:sp>
        <p:nvSpPr>
          <p:cNvPr id="89093" name="Rectangle 3">
            <a:extLst>
              <a:ext uri="{FF2B5EF4-FFF2-40B4-BE49-F238E27FC236}">
                <a16:creationId xmlns:a16="http://schemas.microsoft.com/office/drawing/2014/main" id="{66185EE0-188B-4D36-98A5-C914771B280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559CB698-59F9-464D-BEA6-E8CF417B6A1F}"/>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91139" name="Rectangle 5">
            <a:extLst>
              <a:ext uri="{FF2B5EF4-FFF2-40B4-BE49-F238E27FC236}">
                <a16:creationId xmlns:a16="http://schemas.microsoft.com/office/drawing/2014/main" id="{866CFB5E-3731-4C95-83B4-9378D4BC2E0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FB3E7652-8B19-4F41-8EED-70E42DCB8EA4}"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36</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1140" name="Rectangle 2">
            <a:extLst>
              <a:ext uri="{FF2B5EF4-FFF2-40B4-BE49-F238E27FC236}">
                <a16:creationId xmlns:a16="http://schemas.microsoft.com/office/drawing/2014/main" id="{639A69AC-59B7-44EB-8092-4A1F79F10990}"/>
              </a:ext>
            </a:extLst>
          </p:cNvPr>
          <p:cNvSpPr>
            <a:spLocks noGrp="1" noRot="1" noChangeAspect="1" noChangeArrowheads="1" noTextEdit="1"/>
          </p:cNvSpPr>
          <p:nvPr>
            <p:ph type="sldImg"/>
          </p:nvPr>
        </p:nvSpPr>
        <p:spPr>
          <a:ln/>
        </p:spPr>
      </p:sp>
      <p:sp>
        <p:nvSpPr>
          <p:cNvPr id="91141" name="Rectangle 3">
            <a:extLst>
              <a:ext uri="{FF2B5EF4-FFF2-40B4-BE49-F238E27FC236}">
                <a16:creationId xmlns:a16="http://schemas.microsoft.com/office/drawing/2014/main" id="{F2004035-325C-4284-8800-0BDD5A1452D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968E0CDC-A230-4182-97DB-4B8E4E168FB1}"/>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98307" name="Rectangle 5">
            <a:extLst>
              <a:ext uri="{FF2B5EF4-FFF2-40B4-BE49-F238E27FC236}">
                <a16:creationId xmlns:a16="http://schemas.microsoft.com/office/drawing/2014/main" id="{89AEE2DB-64CB-4E37-8023-A7F87B9E288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11DC276A-B689-4536-88EF-DD9675CEBCAB}"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38</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8308" name="Rectangle 2">
            <a:extLst>
              <a:ext uri="{FF2B5EF4-FFF2-40B4-BE49-F238E27FC236}">
                <a16:creationId xmlns:a16="http://schemas.microsoft.com/office/drawing/2014/main" id="{4E1D24CB-8745-41F9-BC1E-C14908DF2FDF}"/>
              </a:ext>
            </a:extLst>
          </p:cNvPr>
          <p:cNvSpPr>
            <a:spLocks noGrp="1" noRot="1" noChangeAspect="1" noChangeArrowheads="1" noTextEdit="1"/>
          </p:cNvSpPr>
          <p:nvPr>
            <p:ph type="sldImg"/>
          </p:nvPr>
        </p:nvSpPr>
        <p:spPr>
          <a:ln/>
        </p:spPr>
      </p:sp>
      <p:sp>
        <p:nvSpPr>
          <p:cNvPr id="98309" name="Rectangle 3">
            <a:extLst>
              <a:ext uri="{FF2B5EF4-FFF2-40B4-BE49-F238E27FC236}">
                <a16:creationId xmlns:a16="http://schemas.microsoft.com/office/drawing/2014/main" id="{8D13DD05-3A81-4638-B097-374BAFA854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28FF7E45-864D-4A2D-B8F5-1A7A7AE184B4}"/>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3345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Handouts</a:t>
            </a:r>
          </a:p>
        </p:txBody>
      </p:sp>
      <p:sp>
        <p:nvSpPr>
          <p:cNvPr id="100355" name="Rectangle 5">
            <a:extLst>
              <a:ext uri="{FF2B5EF4-FFF2-40B4-BE49-F238E27FC236}">
                <a16:creationId xmlns:a16="http://schemas.microsoft.com/office/drawing/2014/main" id="{8C9D9270-6DC9-452D-8B84-36AFD94C7AD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000" b="1">
                <a:solidFill>
                  <a:srgbClr val="FAFD00"/>
                </a:solidFill>
                <a:latin typeface="Times New Roman" panose="02020603050405020304" pitchFamily="18" charset="0"/>
              </a:defRPr>
            </a:lvl1pPr>
            <a:lvl2pPr marL="742950" indent="-285750" defTabSz="933450">
              <a:defRPr sz="2000" b="1">
                <a:solidFill>
                  <a:srgbClr val="FAFD00"/>
                </a:solidFill>
                <a:latin typeface="Times New Roman" panose="02020603050405020304" pitchFamily="18" charset="0"/>
              </a:defRPr>
            </a:lvl2pPr>
            <a:lvl3pPr marL="1143000" indent="-228600" defTabSz="933450">
              <a:defRPr sz="2000" b="1">
                <a:solidFill>
                  <a:srgbClr val="FAFD00"/>
                </a:solidFill>
                <a:latin typeface="Times New Roman" panose="02020603050405020304" pitchFamily="18" charset="0"/>
              </a:defRPr>
            </a:lvl3pPr>
            <a:lvl4pPr marL="1600200" indent="-228600" defTabSz="933450">
              <a:defRPr sz="2000" b="1">
                <a:solidFill>
                  <a:srgbClr val="FAFD00"/>
                </a:solidFill>
                <a:latin typeface="Times New Roman" panose="02020603050405020304" pitchFamily="18" charset="0"/>
              </a:defRPr>
            </a:lvl4pPr>
            <a:lvl5pPr marL="2057400" indent="-228600" defTabSz="933450">
              <a:defRPr sz="2000" b="1">
                <a:solidFill>
                  <a:srgbClr val="FAFD00"/>
                </a:solidFill>
                <a:latin typeface="Times New Roman" panose="02020603050405020304" pitchFamily="18" charset="0"/>
              </a:defRPr>
            </a:lvl5pPr>
            <a:lvl6pPr marL="2514600" indent="-228600" defTabSz="93345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3345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3345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3345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r" defTabSz="933450" rtl="0" eaLnBrk="1" fontAlgn="auto" latinLnBrk="0" hangingPunct="1">
              <a:lnSpc>
                <a:spcPct val="100000"/>
              </a:lnSpc>
              <a:spcBef>
                <a:spcPts val="0"/>
              </a:spcBef>
              <a:spcAft>
                <a:spcPts val="0"/>
              </a:spcAft>
              <a:buClrTx/>
              <a:buSzTx/>
              <a:buFontTx/>
              <a:buNone/>
              <a:tabLst/>
              <a:defRPr/>
            </a:pPr>
            <a:fld id="{6DF0FE1B-550E-4487-B9E1-C47A7929EBD3}" type="slidenum">
              <a:rPr kumimoji="0" lang="en-US" altLang="en-US" sz="11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1" fontAlgn="auto" latinLnBrk="0" hangingPunct="1">
                <a:lnSpc>
                  <a:spcPct val="100000"/>
                </a:lnSpc>
                <a:spcBef>
                  <a:spcPts val="0"/>
                </a:spcBef>
                <a:spcAft>
                  <a:spcPts val="0"/>
                </a:spcAft>
                <a:buClrTx/>
                <a:buSzTx/>
                <a:buFontTx/>
                <a:buNone/>
                <a:tabLst/>
                <a:defRPr/>
              </a:pPr>
              <a:t>39</a:t>
            </a:fld>
            <a:endParaRPr kumimoji="0" lang="en-US" alt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56" name="Rectangle 2">
            <a:extLst>
              <a:ext uri="{FF2B5EF4-FFF2-40B4-BE49-F238E27FC236}">
                <a16:creationId xmlns:a16="http://schemas.microsoft.com/office/drawing/2014/main" id="{A9D254FB-A282-41E9-BDED-9A0DBD070682}"/>
              </a:ext>
            </a:extLst>
          </p:cNvPr>
          <p:cNvSpPr>
            <a:spLocks noGrp="1" noRot="1" noChangeAspect="1" noChangeArrowheads="1" noTextEdit="1"/>
          </p:cNvSpPr>
          <p:nvPr>
            <p:ph type="sldImg"/>
          </p:nvPr>
        </p:nvSpPr>
        <p:spPr>
          <a:ln/>
        </p:spPr>
      </p:sp>
      <p:sp>
        <p:nvSpPr>
          <p:cNvPr id="100357" name="Rectangle 3">
            <a:extLst>
              <a:ext uri="{FF2B5EF4-FFF2-40B4-BE49-F238E27FC236}">
                <a16:creationId xmlns:a16="http://schemas.microsoft.com/office/drawing/2014/main" id="{E0C89119-0CAF-4DB0-9C7D-A99A9F345D8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Handouts</a:t>
            </a:r>
          </a:p>
        </p:txBody>
      </p:sp>
      <p:sp>
        <p:nvSpPr>
          <p:cNvPr id="5"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DAE523-0D48-4AE7-942A-112239A49E78}"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6111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Handouts</a:t>
            </a:r>
          </a:p>
        </p:txBody>
      </p:sp>
      <p:sp>
        <p:nvSpPr>
          <p:cNvPr id="5"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DAE523-0D48-4AE7-942A-112239A49E78}"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8443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Handouts</a:t>
            </a:r>
          </a:p>
        </p:txBody>
      </p:sp>
      <p:sp>
        <p:nvSpPr>
          <p:cNvPr id="5"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E4681-0CAB-4EF5-93DA-90DC7436F312}"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85026" name="Rectangle 2"/>
          <p:cNvSpPr>
            <a:spLocks noGrp="1" noRot="1" noChangeAspect="1" noChangeArrowheads="1" noTextEdit="1"/>
          </p:cNvSpPr>
          <p:nvPr>
            <p:ph type="sldImg"/>
          </p:nvPr>
        </p:nvSpPr>
        <p:spPr>
          <a:ln/>
        </p:spPr>
      </p:sp>
      <p:sp>
        <p:nvSpPr>
          <p:cNvPr id="385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8432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Handouts</a:t>
            </a:r>
          </a:p>
        </p:txBody>
      </p:sp>
      <p:sp>
        <p:nvSpPr>
          <p:cNvPr id="5"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FADA10-8523-4BD4-B5E3-EEAFB5350CD5}"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4161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Handouts</a:t>
            </a:r>
          </a:p>
        </p:txBody>
      </p:sp>
      <p:sp>
        <p:nvSpPr>
          <p:cNvPr id="5"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98EF-53A5-46B1-925E-FDFD4D541E1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6545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BDA8A467-6333-4652-99BC-F332F857FB5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000" b="1">
                <a:solidFill>
                  <a:srgbClr val="FAFD00"/>
                </a:solidFill>
                <a:latin typeface="Times New Roman" panose="02020603050405020304" pitchFamily="18" charset="0"/>
              </a:defRPr>
            </a:lvl1pPr>
            <a:lvl2pPr marL="742950" indent="-285750" defTabSz="922338">
              <a:defRPr sz="2000" b="1">
                <a:solidFill>
                  <a:srgbClr val="FAFD00"/>
                </a:solidFill>
                <a:latin typeface="Times New Roman" panose="02020603050405020304" pitchFamily="18" charset="0"/>
              </a:defRPr>
            </a:lvl2pPr>
            <a:lvl3pPr marL="1143000" indent="-228600" defTabSz="922338">
              <a:defRPr sz="2000" b="1">
                <a:solidFill>
                  <a:srgbClr val="FAFD00"/>
                </a:solidFill>
                <a:latin typeface="Times New Roman" panose="02020603050405020304" pitchFamily="18" charset="0"/>
              </a:defRPr>
            </a:lvl3pPr>
            <a:lvl4pPr marL="1600200" indent="-228600" defTabSz="922338">
              <a:defRPr sz="2000" b="1">
                <a:solidFill>
                  <a:srgbClr val="FAFD00"/>
                </a:solidFill>
                <a:latin typeface="Times New Roman" panose="02020603050405020304" pitchFamily="18" charset="0"/>
              </a:defRPr>
            </a:lvl4pPr>
            <a:lvl5pPr marL="2057400" indent="-228600" defTabSz="922338">
              <a:defRPr sz="2000" b="1">
                <a:solidFill>
                  <a:srgbClr val="FAFD00"/>
                </a:solidFill>
                <a:latin typeface="Times New Roman" panose="02020603050405020304" pitchFamily="18" charset="0"/>
              </a:defRPr>
            </a:lvl5pPr>
            <a:lvl6pPr marL="2514600" indent="-228600" defTabSz="922338"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22338"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22338"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22338" eaLnBrk="0" fontAlgn="base" hangingPunct="0">
              <a:spcBef>
                <a:spcPct val="0"/>
              </a:spcBef>
              <a:spcAft>
                <a:spcPct val="0"/>
              </a:spcAft>
              <a:defRPr sz="2000" b="1">
                <a:solidFill>
                  <a:srgbClr val="FAFD00"/>
                </a:solidFill>
                <a:latin typeface="Times New Roman" panose="02020603050405020304" pitchFamily="18" charset="0"/>
              </a:defRPr>
            </a:lvl9pPr>
          </a:lstStyle>
          <a:p>
            <a:r>
              <a:rPr lang="en-US" altLang="en-US" sz="1100" b="0">
                <a:solidFill>
                  <a:schemeClr val="tx1"/>
                </a:solidFill>
              </a:rPr>
              <a:t>Handouts</a:t>
            </a:r>
          </a:p>
        </p:txBody>
      </p:sp>
      <p:sp>
        <p:nvSpPr>
          <p:cNvPr id="17411" name="Rectangle 5">
            <a:extLst>
              <a:ext uri="{FF2B5EF4-FFF2-40B4-BE49-F238E27FC236}">
                <a16:creationId xmlns:a16="http://schemas.microsoft.com/office/drawing/2014/main" id="{2FC3F992-1785-438B-BBF9-2DF0217949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000" b="1">
                <a:solidFill>
                  <a:srgbClr val="FAFD00"/>
                </a:solidFill>
                <a:latin typeface="Times New Roman" panose="02020603050405020304" pitchFamily="18" charset="0"/>
              </a:defRPr>
            </a:lvl1pPr>
            <a:lvl2pPr marL="742950" indent="-285750" defTabSz="922338">
              <a:defRPr sz="2000" b="1">
                <a:solidFill>
                  <a:srgbClr val="FAFD00"/>
                </a:solidFill>
                <a:latin typeface="Times New Roman" panose="02020603050405020304" pitchFamily="18" charset="0"/>
              </a:defRPr>
            </a:lvl2pPr>
            <a:lvl3pPr marL="1143000" indent="-228600" defTabSz="922338">
              <a:defRPr sz="2000" b="1">
                <a:solidFill>
                  <a:srgbClr val="FAFD00"/>
                </a:solidFill>
                <a:latin typeface="Times New Roman" panose="02020603050405020304" pitchFamily="18" charset="0"/>
              </a:defRPr>
            </a:lvl3pPr>
            <a:lvl4pPr marL="1600200" indent="-228600" defTabSz="922338">
              <a:defRPr sz="2000" b="1">
                <a:solidFill>
                  <a:srgbClr val="FAFD00"/>
                </a:solidFill>
                <a:latin typeface="Times New Roman" panose="02020603050405020304" pitchFamily="18" charset="0"/>
              </a:defRPr>
            </a:lvl4pPr>
            <a:lvl5pPr marL="2057400" indent="-228600" defTabSz="922338">
              <a:defRPr sz="2000" b="1">
                <a:solidFill>
                  <a:srgbClr val="FAFD00"/>
                </a:solidFill>
                <a:latin typeface="Times New Roman" panose="02020603050405020304" pitchFamily="18" charset="0"/>
              </a:defRPr>
            </a:lvl5pPr>
            <a:lvl6pPr marL="2514600" indent="-228600" defTabSz="922338"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defTabSz="922338"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defTabSz="922338"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defTabSz="922338" eaLnBrk="0" fontAlgn="base" hangingPunct="0">
              <a:spcBef>
                <a:spcPct val="0"/>
              </a:spcBef>
              <a:spcAft>
                <a:spcPct val="0"/>
              </a:spcAft>
              <a:defRPr sz="2000" b="1">
                <a:solidFill>
                  <a:srgbClr val="FAFD00"/>
                </a:solidFill>
                <a:latin typeface="Times New Roman" panose="02020603050405020304" pitchFamily="18" charset="0"/>
              </a:defRPr>
            </a:lvl9pPr>
          </a:lstStyle>
          <a:p>
            <a:fld id="{EB998F31-BE1C-4AAC-B5D5-2A1F855F5254}" type="slidenum">
              <a:rPr lang="en-US" altLang="en-US" sz="1100" b="0">
                <a:solidFill>
                  <a:schemeClr val="tx1"/>
                </a:solidFill>
              </a:rPr>
              <a:pPr/>
              <a:t>13</a:t>
            </a:fld>
            <a:endParaRPr lang="en-US" altLang="en-US" sz="1100" b="0">
              <a:solidFill>
                <a:schemeClr val="tx1"/>
              </a:solidFill>
            </a:endParaRPr>
          </a:p>
        </p:txBody>
      </p:sp>
      <p:sp>
        <p:nvSpPr>
          <p:cNvPr id="17412" name="Rectangle 2">
            <a:extLst>
              <a:ext uri="{FF2B5EF4-FFF2-40B4-BE49-F238E27FC236}">
                <a16:creationId xmlns:a16="http://schemas.microsoft.com/office/drawing/2014/main" id="{B9934139-5403-44BB-BABA-8A509462A7A8}"/>
              </a:ext>
            </a:extLst>
          </p:cNvPr>
          <p:cNvSpPr>
            <a:spLocks noGrp="1" noRot="1" noChangeAspect="1" noChangeArrowheads="1" noTextEdit="1"/>
          </p:cNvSpPr>
          <p:nvPr>
            <p:ph type="sldImg"/>
          </p:nvPr>
        </p:nvSpPr>
        <p:spPr>
          <a:ln/>
        </p:spPr>
      </p:sp>
      <p:sp>
        <p:nvSpPr>
          <p:cNvPr id="17413" name="Rectangle 3">
            <a:extLst>
              <a:ext uri="{FF2B5EF4-FFF2-40B4-BE49-F238E27FC236}">
                <a16:creationId xmlns:a16="http://schemas.microsoft.com/office/drawing/2014/main" id="{98B58E96-741D-4BB1-952C-346D028904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7BE3-4866-45C5-BBAB-3DAAC11CEC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8465AE-8C19-4DDC-8B04-05B379B7A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45A6EB-F5EF-4B20-9607-B69729BE9E9B}"/>
              </a:ext>
            </a:extLst>
          </p:cNvPr>
          <p:cNvSpPr>
            <a:spLocks noGrp="1"/>
          </p:cNvSpPr>
          <p:nvPr>
            <p:ph type="dt" sz="half" idx="10"/>
          </p:nvPr>
        </p:nvSpPr>
        <p:spPr/>
        <p:txBody>
          <a:bodyPr/>
          <a:lstStyle/>
          <a:p>
            <a:fld id="{C22B50E1-A777-4748-B0E8-5A8C155ED12D}" type="datetime1">
              <a:rPr lang="en-US" smtClean="0"/>
              <a:t>4/7/2025</a:t>
            </a:fld>
            <a:endParaRPr lang="en-US"/>
          </a:p>
        </p:txBody>
      </p:sp>
      <p:sp>
        <p:nvSpPr>
          <p:cNvPr id="5" name="Footer Placeholder 4">
            <a:extLst>
              <a:ext uri="{FF2B5EF4-FFF2-40B4-BE49-F238E27FC236}">
                <a16:creationId xmlns:a16="http://schemas.microsoft.com/office/drawing/2014/main" id="{ECD6D193-FE8F-4DA0-BED0-A0D1F1447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4BB9F9-E2AE-4CBB-B87E-968F505AAE4E}"/>
              </a:ext>
            </a:extLst>
          </p:cNvPr>
          <p:cNvSpPr>
            <a:spLocks noGrp="1"/>
          </p:cNvSpPr>
          <p:nvPr>
            <p:ph type="sldNum" sz="quarter" idx="12"/>
          </p:nvPr>
        </p:nvSpPr>
        <p:spPr/>
        <p:txBody>
          <a:bodyPr/>
          <a:lstStyle/>
          <a:p>
            <a:fld id="{5046FF26-B2D8-4F24-A510-7E032E9B2F80}" type="slidenum">
              <a:rPr lang="en-US" smtClean="0"/>
              <a:t>‹#›</a:t>
            </a:fld>
            <a:endParaRPr lang="en-US"/>
          </a:p>
        </p:txBody>
      </p:sp>
    </p:spTree>
    <p:extLst>
      <p:ext uri="{BB962C8B-B14F-4D97-AF65-F5344CB8AC3E}">
        <p14:creationId xmlns:p14="http://schemas.microsoft.com/office/powerpoint/2010/main" val="3462287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BAD-B23E-445F-BA5A-55138B4954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450E5C-DB2C-4ADA-BB7A-A23EDF5EC2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7340F-69C1-49BF-AA79-4759F1AC6EDE}"/>
              </a:ext>
            </a:extLst>
          </p:cNvPr>
          <p:cNvSpPr>
            <a:spLocks noGrp="1"/>
          </p:cNvSpPr>
          <p:nvPr>
            <p:ph type="dt" sz="half" idx="10"/>
          </p:nvPr>
        </p:nvSpPr>
        <p:spPr/>
        <p:txBody>
          <a:bodyPr/>
          <a:lstStyle/>
          <a:p>
            <a:fld id="{331C50E1-F0AE-48DB-BF56-9F0A36408D12}" type="datetime1">
              <a:rPr lang="en-US" smtClean="0"/>
              <a:t>4/7/2025</a:t>
            </a:fld>
            <a:endParaRPr lang="en-US"/>
          </a:p>
        </p:txBody>
      </p:sp>
      <p:sp>
        <p:nvSpPr>
          <p:cNvPr id="5" name="Footer Placeholder 4">
            <a:extLst>
              <a:ext uri="{FF2B5EF4-FFF2-40B4-BE49-F238E27FC236}">
                <a16:creationId xmlns:a16="http://schemas.microsoft.com/office/drawing/2014/main" id="{A2469D76-D1DA-433A-94C4-228F6A0C5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20A303-358A-4674-9340-B3CDCE6D2040}"/>
              </a:ext>
            </a:extLst>
          </p:cNvPr>
          <p:cNvSpPr>
            <a:spLocks noGrp="1"/>
          </p:cNvSpPr>
          <p:nvPr>
            <p:ph type="sldNum" sz="quarter" idx="12"/>
          </p:nvPr>
        </p:nvSpPr>
        <p:spPr/>
        <p:txBody>
          <a:bodyPr/>
          <a:lstStyle/>
          <a:p>
            <a:fld id="{5046FF26-B2D8-4F24-A510-7E032E9B2F80}" type="slidenum">
              <a:rPr lang="en-US" smtClean="0"/>
              <a:t>‹#›</a:t>
            </a:fld>
            <a:endParaRPr lang="en-US"/>
          </a:p>
        </p:txBody>
      </p:sp>
    </p:spTree>
    <p:extLst>
      <p:ext uri="{BB962C8B-B14F-4D97-AF65-F5344CB8AC3E}">
        <p14:creationId xmlns:p14="http://schemas.microsoft.com/office/powerpoint/2010/main" val="927641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5FD0CD-7922-4951-A880-2B39607E3D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FAA1DD-9A80-4C90-B94B-F65DFA5116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7A643F-0FE5-4385-B2DD-F4F57C5A5E2A}"/>
              </a:ext>
            </a:extLst>
          </p:cNvPr>
          <p:cNvSpPr>
            <a:spLocks noGrp="1"/>
          </p:cNvSpPr>
          <p:nvPr>
            <p:ph type="dt" sz="half" idx="10"/>
          </p:nvPr>
        </p:nvSpPr>
        <p:spPr/>
        <p:txBody>
          <a:bodyPr/>
          <a:lstStyle/>
          <a:p>
            <a:fld id="{63F737C3-6E94-43FE-BC3D-327A58B49AFC}" type="datetime1">
              <a:rPr lang="en-US" smtClean="0"/>
              <a:t>4/7/2025</a:t>
            </a:fld>
            <a:endParaRPr lang="en-US"/>
          </a:p>
        </p:txBody>
      </p:sp>
      <p:sp>
        <p:nvSpPr>
          <p:cNvPr id="5" name="Footer Placeholder 4">
            <a:extLst>
              <a:ext uri="{FF2B5EF4-FFF2-40B4-BE49-F238E27FC236}">
                <a16:creationId xmlns:a16="http://schemas.microsoft.com/office/drawing/2014/main" id="{1FA174A2-980F-4E50-8DB3-87591E015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C59C19-71EE-407F-84EF-F3C49478F5FF}"/>
              </a:ext>
            </a:extLst>
          </p:cNvPr>
          <p:cNvSpPr>
            <a:spLocks noGrp="1"/>
          </p:cNvSpPr>
          <p:nvPr>
            <p:ph type="sldNum" sz="quarter" idx="12"/>
          </p:nvPr>
        </p:nvSpPr>
        <p:spPr/>
        <p:txBody>
          <a:bodyPr/>
          <a:lstStyle/>
          <a:p>
            <a:fld id="{5046FF26-B2D8-4F24-A510-7E032E9B2F80}" type="slidenum">
              <a:rPr lang="en-US" smtClean="0"/>
              <a:t>‹#›</a:t>
            </a:fld>
            <a:endParaRPr lang="en-US"/>
          </a:p>
        </p:txBody>
      </p:sp>
    </p:spTree>
    <p:extLst>
      <p:ext uri="{BB962C8B-B14F-4D97-AF65-F5344CB8AC3E}">
        <p14:creationId xmlns:p14="http://schemas.microsoft.com/office/powerpoint/2010/main" val="2434546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5" y="1346948"/>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920835" y="4299698"/>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920835"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6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4" name="Date Placeholder 3"/>
          <p:cNvSpPr>
            <a:spLocks noGrp="1"/>
          </p:cNvSpPr>
          <p:nvPr>
            <p:ph type="dt" sz="half" idx="10"/>
          </p:nvPr>
        </p:nvSpPr>
        <p:spPr/>
        <p:txBody>
          <a:bodyPr/>
          <a:lstStyle/>
          <a:p>
            <a:fld id="{74F8E13C-FF1F-4CFC-B342-9B88B073B2CA}" type="datetime1">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4" y="4289334"/>
            <a:ext cx="1193868" cy="640080"/>
          </a:xfrm>
        </p:spPr>
        <p:txBody>
          <a:bodyPr/>
          <a:lstStyle>
            <a:lvl1pPr>
              <a:defRPr sz="21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8708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272654" indent="-272654">
              <a:tabLst/>
              <a:defRPr sz="2700"/>
            </a:lvl1pPr>
            <a:lvl2pPr marL="471488" indent="-265510">
              <a:tabLst/>
              <a:defRPr sz="2400"/>
            </a:lvl2pPr>
            <a:lvl3pPr marL="670322" indent="-259556">
              <a:tabLst/>
              <a:defRPr sz="2100"/>
            </a:lvl3pPr>
            <a:lvl4pPr marL="869156" indent="-252413">
              <a:tabLst/>
              <a:defRPr sz="2100"/>
            </a:lvl4pPr>
            <a:lvl5pPr marL="1067991" indent="-245269">
              <a:tabLst/>
              <a:defRPr sz="2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B39A010-6BA2-4510-B397-93EBE368B550}" type="datetime1">
              <a:rPr lang="en-US" smtClean="0"/>
              <a:t>4/7/2025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750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2165775" y="5020056"/>
            <a:ext cx="9052560" cy="10668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8" y="6272786"/>
            <a:ext cx="2644309" cy="365125"/>
          </a:xfrm>
        </p:spPr>
        <p:txBody>
          <a:bodyPr/>
          <a:lstStyle/>
          <a:p>
            <a:fld id="{3DE6034C-3672-4FEE-9A71-DB694FF6DF67}" type="datetime1">
              <a:rPr lang="en-US" smtClean="0"/>
              <a:t>4/7/2025</a:t>
            </a:fld>
            <a:endParaRPr lang="en-US" dirty="0"/>
          </a:p>
        </p:txBody>
      </p:sp>
      <p:sp>
        <p:nvSpPr>
          <p:cNvPr id="5" name="Footer Placeholder 4"/>
          <p:cNvSpPr>
            <a:spLocks noGrp="1"/>
          </p:cNvSpPr>
          <p:nvPr>
            <p:ph type="ftr" sz="quarter" idx="11"/>
          </p:nvPr>
        </p:nvSpPr>
        <p:spPr>
          <a:xfrm>
            <a:off x="2182708" y="6272786"/>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1" y="2506133"/>
            <a:ext cx="1188299" cy="720332"/>
          </a:xfrm>
        </p:spPr>
        <p:txBody>
          <a:bodyPr/>
          <a:lstStyle>
            <a:lvl1pPr>
              <a:defRPr sz="21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12724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9A5002-5C34-4828-BF68-24986BEE14BE}" type="datetime1">
              <a:rPr lang="en-US" smtClean="0"/>
              <a:t>4/7/2025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88404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CFCCC5-5FA1-4551-AC42-F551C0365E54}" type="datetime1">
              <a:rPr lang="en-US" smtClean="0"/>
              <a:t>4/7/2025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643954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9772AD-0A06-4112-A9B1-45277D2EA31A}" type="datetime1">
              <a:rPr lang="en-US" smtClean="0"/>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7847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10C212-0C4E-4248-B234-B44736087F77}" type="datetime1">
              <a:rPr lang="en-US" smtClean="0"/>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91605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549640" y="685800"/>
            <a:ext cx="3200400" cy="173736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51C0CBB8-19EE-4D09-A427-B9CC47962392}" type="datetime1">
              <a:rPr lang="en-US" smtClean="0"/>
              <a:t>4/7/2025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96782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423D-301B-48F6-A5EC-392748F93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F37B37-5AFE-4045-8C02-A279897D1C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613246-946E-4DEA-8B5F-5A49D602C810}"/>
              </a:ext>
            </a:extLst>
          </p:cNvPr>
          <p:cNvSpPr>
            <a:spLocks noGrp="1"/>
          </p:cNvSpPr>
          <p:nvPr>
            <p:ph type="dt" sz="half" idx="10"/>
          </p:nvPr>
        </p:nvSpPr>
        <p:spPr/>
        <p:txBody>
          <a:bodyPr/>
          <a:lstStyle/>
          <a:p>
            <a:fld id="{C853ABE0-B90F-4F66-B020-DC80D2ABC62E}" type="datetime1">
              <a:rPr lang="en-US" smtClean="0"/>
              <a:t>4/7/2025</a:t>
            </a:fld>
            <a:endParaRPr lang="en-US"/>
          </a:p>
        </p:txBody>
      </p:sp>
      <p:sp>
        <p:nvSpPr>
          <p:cNvPr id="5" name="Footer Placeholder 4">
            <a:extLst>
              <a:ext uri="{FF2B5EF4-FFF2-40B4-BE49-F238E27FC236}">
                <a16:creationId xmlns:a16="http://schemas.microsoft.com/office/drawing/2014/main" id="{CCF01B9B-FB04-420C-B9E7-9E8BFB8AA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1B8B8-A3F4-4AD9-9CFD-C5357A902EB5}"/>
              </a:ext>
            </a:extLst>
          </p:cNvPr>
          <p:cNvSpPr>
            <a:spLocks noGrp="1"/>
          </p:cNvSpPr>
          <p:nvPr>
            <p:ph type="sldNum" sz="quarter" idx="12"/>
          </p:nvPr>
        </p:nvSpPr>
        <p:spPr/>
        <p:txBody>
          <a:bodyPr/>
          <a:lstStyle/>
          <a:p>
            <a:fld id="{5046FF26-B2D8-4F24-A510-7E032E9B2F80}" type="slidenum">
              <a:rPr lang="en-US" smtClean="0"/>
              <a:t>‹#›</a:t>
            </a:fld>
            <a:endParaRPr lang="en-US"/>
          </a:p>
        </p:txBody>
      </p:sp>
    </p:spTree>
    <p:extLst>
      <p:ext uri="{BB962C8B-B14F-4D97-AF65-F5344CB8AC3E}">
        <p14:creationId xmlns:p14="http://schemas.microsoft.com/office/powerpoint/2010/main" val="3252236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549640" y="685800"/>
            <a:ext cx="3200400" cy="173736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1" y="0"/>
            <a:ext cx="8303740" cy="68580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ACD34485-99F9-4D51-9324-8A3B0AEEFE53}" type="datetime1">
              <a:rPr lang="en-US" smtClean="0"/>
              <a:t>4/7/2025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702844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908686-E31C-4396-889D-69DDB106287D}" type="datetime1">
              <a:rPr lang="en-US" smtClean="0"/>
              <a:t>4/7/2025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6942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1"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94BDE-4686-458C-8F84-408D64175844}" type="datetime1">
              <a:rPr lang="en-US" smtClean="0"/>
              <a:t>4/7/2025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741459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342900" lvl="0" indent="-314325">
              <a:spcBef>
                <a:spcPts val="450"/>
              </a:spcBef>
              <a:spcAft>
                <a:spcPts val="0"/>
              </a:spcAft>
              <a:buSzPts val="3000"/>
              <a:buChar char="◎"/>
              <a:defRPr/>
            </a:lvl1pPr>
            <a:lvl2pPr marL="685800" lvl="1" indent="-285750">
              <a:spcBef>
                <a:spcPts val="0"/>
              </a:spcBef>
              <a:spcAft>
                <a:spcPts val="0"/>
              </a:spcAft>
              <a:buSzPts val="2400"/>
              <a:buChar char="○"/>
              <a:defRPr/>
            </a:lvl2pPr>
            <a:lvl3pPr marL="1028700" lvl="2" indent="-285750">
              <a:spcBef>
                <a:spcPts val="0"/>
              </a:spcBef>
              <a:spcAft>
                <a:spcPts val="0"/>
              </a:spcAft>
              <a:buSzPts val="2400"/>
              <a:buChar char="◉"/>
              <a:defRPr/>
            </a:lvl3pPr>
            <a:lvl4pPr marL="1371600" lvl="3" indent="-257175">
              <a:spcBef>
                <a:spcPts val="0"/>
              </a:spcBef>
              <a:spcAft>
                <a:spcPts val="0"/>
              </a:spcAft>
              <a:buSzPts val="1800"/>
              <a:buChar char="●"/>
              <a:defRPr/>
            </a:lvl4pPr>
            <a:lvl5pPr marL="1714500" lvl="4" indent="-257175">
              <a:spcBef>
                <a:spcPts val="0"/>
              </a:spcBef>
              <a:spcAft>
                <a:spcPts val="0"/>
              </a:spcAft>
              <a:buSzPts val="1800"/>
              <a:buChar char="○"/>
              <a:defRPr/>
            </a:lvl5pPr>
            <a:lvl6pPr marL="2057400" lvl="5" indent="-257175">
              <a:spcBef>
                <a:spcPts val="0"/>
              </a:spcBef>
              <a:spcAft>
                <a:spcPts val="0"/>
              </a:spcAft>
              <a:buSzPts val="1800"/>
              <a:buChar char="■"/>
              <a:defRPr/>
            </a:lvl6pPr>
            <a:lvl7pPr marL="2400300" lvl="6" indent="-257175">
              <a:spcBef>
                <a:spcPts val="0"/>
              </a:spcBef>
              <a:spcAft>
                <a:spcPts val="0"/>
              </a:spcAft>
              <a:buSzPts val="1800"/>
              <a:buChar char="●"/>
              <a:defRPr/>
            </a:lvl7pPr>
            <a:lvl8pPr marL="2743200" lvl="7" indent="-257175">
              <a:spcBef>
                <a:spcPts val="0"/>
              </a:spcBef>
              <a:spcAft>
                <a:spcPts val="0"/>
              </a:spcAft>
              <a:buSzPts val="1800"/>
              <a:buChar char="○"/>
              <a:defRPr/>
            </a:lvl8pPr>
            <a:lvl9pPr marL="3086100" lvl="8" indent="-257175">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78646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496D-BC14-4045-883C-E8837128123F}"/>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F330A55-65FD-4B28-8E82-45BD749F8305}"/>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BD22EB5-14C5-4311-B0AC-CABA29331618}"/>
              </a:ext>
            </a:extLst>
          </p:cNvPr>
          <p:cNvSpPr>
            <a:spLocks noGrp="1"/>
          </p:cNvSpPr>
          <p:nvPr>
            <p:ph type="dt" sz="half" idx="10"/>
          </p:nvPr>
        </p:nvSpPr>
        <p:spPr/>
        <p:txBody>
          <a:bodyPr/>
          <a:lstStyle/>
          <a:p>
            <a:fld id="{C7B5E7CF-93EC-4FBC-ACB3-1263E73F6CB3}" type="datetime1">
              <a:rPr lang="en-US" smtClean="0"/>
              <a:t>4/7/2025</a:t>
            </a:fld>
            <a:endParaRPr lang="en-US"/>
          </a:p>
        </p:txBody>
      </p:sp>
      <p:sp>
        <p:nvSpPr>
          <p:cNvPr id="5" name="Footer Placeholder 4">
            <a:extLst>
              <a:ext uri="{FF2B5EF4-FFF2-40B4-BE49-F238E27FC236}">
                <a16:creationId xmlns:a16="http://schemas.microsoft.com/office/drawing/2014/main" id="{55691B60-5F69-4819-97C7-D23BB09DF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40BA7-1A05-44F4-BA26-8DE67A8968A1}"/>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485866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EC9D-0AC2-4DAF-927E-FE1C6A45FB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944E5E-767B-4B81-B30A-3606B7B5F4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14928-CDA7-44C9-9A64-88354653FD66}"/>
              </a:ext>
            </a:extLst>
          </p:cNvPr>
          <p:cNvSpPr>
            <a:spLocks noGrp="1"/>
          </p:cNvSpPr>
          <p:nvPr>
            <p:ph type="dt" sz="half" idx="10"/>
          </p:nvPr>
        </p:nvSpPr>
        <p:spPr/>
        <p:txBody>
          <a:bodyPr/>
          <a:lstStyle/>
          <a:p>
            <a:fld id="{B856B4B9-CF73-4261-A64E-D57D3430B9EF}" type="datetime1">
              <a:rPr lang="en-US" smtClean="0"/>
              <a:t>4/7/2025</a:t>
            </a:fld>
            <a:endParaRPr lang="en-US"/>
          </a:p>
        </p:txBody>
      </p:sp>
      <p:sp>
        <p:nvSpPr>
          <p:cNvPr id="5" name="Footer Placeholder 4">
            <a:extLst>
              <a:ext uri="{FF2B5EF4-FFF2-40B4-BE49-F238E27FC236}">
                <a16:creationId xmlns:a16="http://schemas.microsoft.com/office/drawing/2014/main" id="{5B79D83C-1A19-4570-AAC2-60A8C901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5FBDF-6679-4CD4-83B9-33E3125C45BD}"/>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3599324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28D5-ED8C-4469-AA32-69FAD7925B88}"/>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C46F46-DFE5-4D22-800D-EC015A185D62}"/>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011C4-414F-4B38-9FE8-0CBD0E7B7C00}"/>
              </a:ext>
            </a:extLst>
          </p:cNvPr>
          <p:cNvSpPr>
            <a:spLocks noGrp="1"/>
          </p:cNvSpPr>
          <p:nvPr>
            <p:ph type="dt" sz="half" idx="10"/>
          </p:nvPr>
        </p:nvSpPr>
        <p:spPr/>
        <p:txBody>
          <a:bodyPr/>
          <a:lstStyle/>
          <a:p>
            <a:fld id="{B93DC370-256A-4011-A061-003D0246C617}" type="datetime1">
              <a:rPr lang="en-US" smtClean="0"/>
              <a:t>4/7/2025</a:t>
            </a:fld>
            <a:endParaRPr lang="en-US"/>
          </a:p>
        </p:txBody>
      </p:sp>
      <p:sp>
        <p:nvSpPr>
          <p:cNvPr id="5" name="Footer Placeholder 4">
            <a:extLst>
              <a:ext uri="{FF2B5EF4-FFF2-40B4-BE49-F238E27FC236}">
                <a16:creationId xmlns:a16="http://schemas.microsoft.com/office/drawing/2014/main" id="{F53CEA19-5F94-4D07-AD97-0D9C72756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03D98-A96E-4767-9326-FB381DA009D7}"/>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5735442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B5D-2AA0-4E04-8CD9-9307D660F0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CB815-6513-4A7A-A9B2-18D25DDB2C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84C4BE-F1C6-42F1-A73C-FC8D19288B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2D90CF-9A3C-46EC-8704-37B4B3803BA3}"/>
              </a:ext>
            </a:extLst>
          </p:cNvPr>
          <p:cNvSpPr>
            <a:spLocks noGrp="1"/>
          </p:cNvSpPr>
          <p:nvPr>
            <p:ph type="dt" sz="half" idx="10"/>
          </p:nvPr>
        </p:nvSpPr>
        <p:spPr/>
        <p:txBody>
          <a:bodyPr/>
          <a:lstStyle/>
          <a:p>
            <a:fld id="{176F23B4-6E5F-4209-B120-D93F8F007B13}" type="datetime1">
              <a:rPr lang="en-US" smtClean="0"/>
              <a:t>4/7/2025</a:t>
            </a:fld>
            <a:endParaRPr lang="en-US"/>
          </a:p>
        </p:txBody>
      </p:sp>
      <p:sp>
        <p:nvSpPr>
          <p:cNvPr id="6" name="Footer Placeholder 5">
            <a:extLst>
              <a:ext uri="{FF2B5EF4-FFF2-40B4-BE49-F238E27FC236}">
                <a16:creationId xmlns:a16="http://schemas.microsoft.com/office/drawing/2014/main" id="{D5DE6923-1E0E-43F3-8555-7C732692E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07AFB-4B62-4123-A945-D8CF3C182511}"/>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14883712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5744-B8FB-4865-AA9C-CEC201AF0F6A}"/>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8FFA47-F0D9-4809-98FB-8D62645E8538}"/>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5241E31-C290-472D-888D-4406E1B061D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260DCE-8706-4965-9178-CA171AAED88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5B2803E-4F01-4EBC-92B3-06D327FA517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A53D8B-0DE7-490F-B3A8-BDEDEC20F59F}"/>
              </a:ext>
            </a:extLst>
          </p:cNvPr>
          <p:cNvSpPr>
            <a:spLocks noGrp="1"/>
          </p:cNvSpPr>
          <p:nvPr>
            <p:ph type="dt" sz="half" idx="10"/>
          </p:nvPr>
        </p:nvSpPr>
        <p:spPr/>
        <p:txBody>
          <a:bodyPr/>
          <a:lstStyle/>
          <a:p>
            <a:fld id="{A58E52A2-8DF8-4193-8E4B-E3685316F085}" type="datetime1">
              <a:rPr lang="en-US" smtClean="0"/>
              <a:t>4/7/2025</a:t>
            </a:fld>
            <a:endParaRPr lang="en-US"/>
          </a:p>
        </p:txBody>
      </p:sp>
      <p:sp>
        <p:nvSpPr>
          <p:cNvPr id="8" name="Footer Placeholder 7">
            <a:extLst>
              <a:ext uri="{FF2B5EF4-FFF2-40B4-BE49-F238E27FC236}">
                <a16:creationId xmlns:a16="http://schemas.microsoft.com/office/drawing/2014/main" id="{81710AC2-6ACE-443B-94A0-6866A8FA6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548567-6586-4E74-84D7-B64732B13D9F}"/>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642691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17D1-A6E4-422D-9C05-437AF0A70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2C69BD-92BF-456D-8558-0DF38225E62C}"/>
              </a:ext>
            </a:extLst>
          </p:cNvPr>
          <p:cNvSpPr>
            <a:spLocks noGrp="1"/>
          </p:cNvSpPr>
          <p:nvPr>
            <p:ph type="dt" sz="half" idx="10"/>
          </p:nvPr>
        </p:nvSpPr>
        <p:spPr/>
        <p:txBody>
          <a:bodyPr/>
          <a:lstStyle/>
          <a:p>
            <a:fld id="{5A1A5CBA-CE21-4784-A596-686DBCAD0F99}" type="datetime1">
              <a:rPr lang="en-US" smtClean="0"/>
              <a:t>4/7/2025</a:t>
            </a:fld>
            <a:endParaRPr lang="en-US"/>
          </a:p>
        </p:txBody>
      </p:sp>
      <p:sp>
        <p:nvSpPr>
          <p:cNvPr id="4" name="Footer Placeholder 3">
            <a:extLst>
              <a:ext uri="{FF2B5EF4-FFF2-40B4-BE49-F238E27FC236}">
                <a16:creationId xmlns:a16="http://schemas.microsoft.com/office/drawing/2014/main" id="{7D37AF2E-652A-4905-ACF9-147DFACC84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ED6E69-EBAF-43F8-987D-168E9ACC2EBA}"/>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415397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375A-F9CE-4426-AE45-9586EA4D79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A61B7B-09E8-4B4E-A025-BAE5B34045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3C7569-D498-47A4-9B9A-4AE0AE857198}"/>
              </a:ext>
            </a:extLst>
          </p:cNvPr>
          <p:cNvSpPr>
            <a:spLocks noGrp="1"/>
          </p:cNvSpPr>
          <p:nvPr>
            <p:ph type="dt" sz="half" idx="10"/>
          </p:nvPr>
        </p:nvSpPr>
        <p:spPr/>
        <p:txBody>
          <a:bodyPr/>
          <a:lstStyle/>
          <a:p>
            <a:fld id="{FAEBDBF1-59A6-4072-9119-0FC5D4EA1380}" type="datetime1">
              <a:rPr lang="en-US" smtClean="0"/>
              <a:t>4/7/2025</a:t>
            </a:fld>
            <a:endParaRPr lang="en-US"/>
          </a:p>
        </p:txBody>
      </p:sp>
      <p:sp>
        <p:nvSpPr>
          <p:cNvPr id="5" name="Footer Placeholder 4">
            <a:extLst>
              <a:ext uri="{FF2B5EF4-FFF2-40B4-BE49-F238E27FC236}">
                <a16:creationId xmlns:a16="http://schemas.microsoft.com/office/drawing/2014/main" id="{C167918D-12EC-4428-A18E-C6B926A86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7C072-1985-4086-A135-1D8464C9E274}"/>
              </a:ext>
            </a:extLst>
          </p:cNvPr>
          <p:cNvSpPr>
            <a:spLocks noGrp="1"/>
          </p:cNvSpPr>
          <p:nvPr>
            <p:ph type="sldNum" sz="quarter" idx="12"/>
          </p:nvPr>
        </p:nvSpPr>
        <p:spPr/>
        <p:txBody>
          <a:bodyPr/>
          <a:lstStyle/>
          <a:p>
            <a:fld id="{5046FF26-B2D8-4F24-A510-7E032E9B2F80}" type="slidenum">
              <a:rPr lang="en-US" smtClean="0"/>
              <a:t>‹#›</a:t>
            </a:fld>
            <a:endParaRPr lang="en-US"/>
          </a:p>
        </p:txBody>
      </p:sp>
    </p:spTree>
    <p:extLst>
      <p:ext uri="{BB962C8B-B14F-4D97-AF65-F5344CB8AC3E}">
        <p14:creationId xmlns:p14="http://schemas.microsoft.com/office/powerpoint/2010/main" val="2378623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58657-3E25-4B42-9E68-6781BDE6DE53}"/>
              </a:ext>
            </a:extLst>
          </p:cNvPr>
          <p:cNvSpPr>
            <a:spLocks noGrp="1"/>
          </p:cNvSpPr>
          <p:nvPr>
            <p:ph type="dt" sz="half" idx="10"/>
          </p:nvPr>
        </p:nvSpPr>
        <p:spPr/>
        <p:txBody>
          <a:bodyPr/>
          <a:lstStyle/>
          <a:p>
            <a:fld id="{212DED0A-4E24-4EDC-A325-39CB34A99970}" type="datetime1">
              <a:rPr lang="en-US" smtClean="0"/>
              <a:t>4/7/2025</a:t>
            </a:fld>
            <a:endParaRPr lang="en-US"/>
          </a:p>
        </p:txBody>
      </p:sp>
      <p:sp>
        <p:nvSpPr>
          <p:cNvPr id="3" name="Footer Placeholder 2">
            <a:extLst>
              <a:ext uri="{FF2B5EF4-FFF2-40B4-BE49-F238E27FC236}">
                <a16:creationId xmlns:a16="http://schemas.microsoft.com/office/drawing/2014/main" id="{CE65FB94-DE5D-46EF-91FB-9B2DBDE234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ABC7F-2E30-463C-AA6B-13C9773B7A37}"/>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270159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9814-2AFF-4C42-82A9-FAD3B8CA9CAC}"/>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7567C4F-9BC7-4A13-90A9-7E8943A4B873}"/>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33C5B-C68E-467B-853B-180CF4098D68}"/>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E7BFAFE-8219-4D13-8307-3909427614C0}"/>
              </a:ext>
            </a:extLst>
          </p:cNvPr>
          <p:cNvSpPr>
            <a:spLocks noGrp="1"/>
          </p:cNvSpPr>
          <p:nvPr>
            <p:ph type="dt" sz="half" idx="10"/>
          </p:nvPr>
        </p:nvSpPr>
        <p:spPr/>
        <p:txBody>
          <a:bodyPr/>
          <a:lstStyle/>
          <a:p>
            <a:fld id="{6A5F5796-5532-4D33-ACFC-B251FC74E1C1}" type="datetime1">
              <a:rPr lang="en-US" smtClean="0"/>
              <a:t>4/7/2025</a:t>
            </a:fld>
            <a:endParaRPr lang="en-US"/>
          </a:p>
        </p:txBody>
      </p:sp>
      <p:sp>
        <p:nvSpPr>
          <p:cNvPr id="6" name="Footer Placeholder 5">
            <a:extLst>
              <a:ext uri="{FF2B5EF4-FFF2-40B4-BE49-F238E27FC236}">
                <a16:creationId xmlns:a16="http://schemas.microsoft.com/office/drawing/2014/main" id="{146AE889-B810-4AD2-8916-6F13CB56D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AA16CF-6585-495C-9CD7-D0BCFE5FBC42}"/>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2182301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9F79-E960-44C2-8FF6-B525B014F4B2}"/>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989C9FB-9851-43C4-BAE4-06D0C86C2303}"/>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05F311E-B4EF-43EA-9E39-3033BAB39279}"/>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E97E07E-44F0-4632-822A-F6DF41EEDBDC}"/>
              </a:ext>
            </a:extLst>
          </p:cNvPr>
          <p:cNvSpPr>
            <a:spLocks noGrp="1"/>
          </p:cNvSpPr>
          <p:nvPr>
            <p:ph type="dt" sz="half" idx="10"/>
          </p:nvPr>
        </p:nvSpPr>
        <p:spPr/>
        <p:txBody>
          <a:bodyPr/>
          <a:lstStyle/>
          <a:p>
            <a:fld id="{CCEBF133-C7B6-488A-93E0-A0E1903BCB61}" type="datetime1">
              <a:rPr lang="en-US" smtClean="0"/>
              <a:t>4/7/2025</a:t>
            </a:fld>
            <a:endParaRPr lang="en-US"/>
          </a:p>
        </p:txBody>
      </p:sp>
      <p:sp>
        <p:nvSpPr>
          <p:cNvPr id="6" name="Footer Placeholder 5">
            <a:extLst>
              <a:ext uri="{FF2B5EF4-FFF2-40B4-BE49-F238E27FC236}">
                <a16:creationId xmlns:a16="http://schemas.microsoft.com/office/drawing/2014/main" id="{A0E0F2CA-D46F-4B54-8CC0-3E479329C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1CE70A-C5C7-407D-A612-243497EA97C9}"/>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3634755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9C1A-EEE6-44C5-A53E-4B5E79AB2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E8103-7BE5-44E9-B3D9-AD26296624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AF122E-2062-4737-80B9-BA4C737F2A52}"/>
              </a:ext>
            </a:extLst>
          </p:cNvPr>
          <p:cNvSpPr>
            <a:spLocks noGrp="1"/>
          </p:cNvSpPr>
          <p:nvPr>
            <p:ph type="dt" sz="half" idx="10"/>
          </p:nvPr>
        </p:nvSpPr>
        <p:spPr/>
        <p:txBody>
          <a:bodyPr/>
          <a:lstStyle/>
          <a:p>
            <a:fld id="{52693DD2-8C95-4B52-B4A5-1A22E6AAEF13}" type="datetime1">
              <a:rPr lang="en-US" smtClean="0"/>
              <a:t>4/7/2025</a:t>
            </a:fld>
            <a:endParaRPr lang="en-US"/>
          </a:p>
        </p:txBody>
      </p:sp>
      <p:sp>
        <p:nvSpPr>
          <p:cNvPr id="5" name="Footer Placeholder 4">
            <a:extLst>
              <a:ext uri="{FF2B5EF4-FFF2-40B4-BE49-F238E27FC236}">
                <a16:creationId xmlns:a16="http://schemas.microsoft.com/office/drawing/2014/main" id="{603179B3-C729-497A-98F0-44EBC203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F0498-813E-4C8B-8AB3-1BCB8B9D626B}"/>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10043803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8DBA8-D028-4753-AD85-186ECAC12351}"/>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B0ABA8-A965-489C-B458-354955FF2B27}"/>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38479-237C-4336-B0FF-4FF64EBC200D}"/>
              </a:ext>
            </a:extLst>
          </p:cNvPr>
          <p:cNvSpPr>
            <a:spLocks noGrp="1"/>
          </p:cNvSpPr>
          <p:nvPr>
            <p:ph type="dt" sz="half" idx="10"/>
          </p:nvPr>
        </p:nvSpPr>
        <p:spPr/>
        <p:txBody>
          <a:bodyPr/>
          <a:lstStyle/>
          <a:p>
            <a:fld id="{C0C005D6-5038-4D11-BA09-BDE30612B5A4}" type="datetime1">
              <a:rPr lang="en-US" smtClean="0"/>
              <a:t>4/7/2025</a:t>
            </a:fld>
            <a:endParaRPr lang="en-US"/>
          </a:p>
        </p:txBody>
      </p:sp>
      <p:sp>
        <p:nvSpPr>
          <p:cNvPr id="5" name="Footer Placeholder 4">
            <a:extLst>
              <a:ext uri="{FF2B5EF4-FFF2-40B4-BE49-F238E27FC236}">
                <a16:creationId xmlns:a16="http://schemas.microsoft.com/office/drawing/2014/main" id="{8A572CFA-903E-449A-8F1F-71E9F906B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5BDA2-BD33-45F6-98A9-6DA185C871D2}"/>
              </a:ext>
            </a:extLst>
          </p:cNvPr>
          <p:cNvSpPr>
            <a:spLocks noGrp="1"/>
          </p:cNvSpPr>
          <p:nvPr>
            <p:ph type="sldNum" sz="quarter" idx="12"/>
          </p:nvPr>
        </p:nvSpPr>
        <p:spPr/>
        <p:txBody>
          <a:bodyPr/>
          <a:lstStyle/>
          <a:p>
            <a:fld id="{FB9A93A2-046E-4DE2-8DC8-437C9DCCFAA3}" type="slidenum">
              <a:rPr lang="en-US" smtClean="0"/>
              <a:t>‹#›</a:t>
            </a:fld>
            <a:endParaRPr lang="en-US"/>
          </a:p>
        </p:txBody>
      </p:sp>
    </p:spTree>
    <p:extLst>
      <p:ext uri="{BB962C8B-B14F-4D97-AF65-F5344CB8AC3E}">
        <p14:creationId xmlns:p14="http://schemas.microsoft.com/office/powerpoint/2010/main" val="1048382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6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r>
              <a:rPr lang="en-US" sz="675" dirty="0">
                <a:solidFill>
                  <a:srgbClr val="000000"/>
                </a:solidFill>
              </a:rPr>
              <a:t> </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78879616-8B1C-41ED-8388-228B68DCD00D}" type="slidenum">
              <a:rPr lang="en-US"/>
              <a:pPr>
                <a:defRPr/>
              </a:pPr>
              <a:t>‹#›</a:t>
            </a:fld>
            <a:endParaRPr lang="en-US"/>
          </a:p>
        </p:txBody>
      </p:sp>
    </p:spTree>
    <p:extLst>
      <p:ext uri="{BB962C8B-B14F-4D97-AF65-F5344CB8AC3E}">
        <p14:creationId xmlns:p14="http://schemas.microsoft.com/office/powerpoint/2010/main" val="406283780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7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639E2EFA-D603-47EA-8839-174AA0B00B36}" type="slidenum">
              <a:rPr lang="en-US"/>
              <a:pPr>
                <a:defRPr/>
              </a:pPr>
              <a:t>‹#›</a:t>
            </a:fld>
            <a:endParaRPr lang="en-US"/>
          </a:p>
        </p:txBody>
      </p:sp>
    </p:spTree>
    <p:extLst>
      <p:ext uri="{BB962C8B-B14F-4D97-AF65-F5344CB8AC3E}">
        <p14:creationId xmlns:p14="http://schemas.microsoft.com/office/powerpoint/2010/main" val="125906929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9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60581FCB-A0DC-4CBE-8A15-0FE0B9EA6D87}" type="slidenum">
              <a:rPr lang="en-US"/>
              <a:pPr>
                <a:defRPr/>
              </a:pPr>
              <a:t>‹#›</a:t>
            </a:fld>
            <a:endParaRPr lang="en-US"/>
          </a:p>
        </p:txBody>
      </p:sp>
    </p:spTree>
    <p:extLst>
      <p:ext uri="{BB962C8B-B14F-4D97-AF65-F5344CB8AC3E}">
        <p14:creationId xmlns:p14="http://schemas.microsoft.com/office/powerpoint/2010/main" val="117933714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1_Title and Vertical Text">
    <p:spTree>
      <p:nvGrpSpPr>
        <p:cNvPr id="1" name=""/>
        <p:cNvGrpSpPr/>
        <p:nvPr/>
      </p:nvGrpSpPr>
      <p:grpSpPr>
        <a:xfrm>
          <a:off x="0" y="0"/>
          <a:ext cx="0" cy="0"/>
          <a:chOff x="0" y="0"/>
          <a:chExt cx="0" cy="0"/>
        </a:xfrm>
      </p:grpSpPr>
      <p:sp>
        <p:nvSpPr>
          <p:cNvPr id="4" name="Rectangle 7"/>
          <p:cNvSpPr>
            <a:spLocks noChangeArrowheads="1"/>
          </p:cNvSpPr>
          <p:nvPr/>
        </p:nvSpPr>
        <p:spPr bwMode="auto">
          <a:xfrm>
            <a:off x="8468" y="6350"/>
            <a:ext cx="12158133" cy="6832600"/>
          </a:xfrm>
          <a:prstGeom prst="rect">
            <a:avLst/>
          </a:prstGeom>
          <a:noFill/>
          <a:ln w="12700">
            <a:solidFill>
              <a:schemeClr val="tx1"/>
            </a:solidFill>
            <a:miter lim="800000"/>
            <a:headEnd/>
            <a:tailEnd/>
          </a:ln>
          <a:effectLst/>
        </p:spPr>
        <p:txBody>
          <a:bodyPr wrap="none" anchor="ctr"/>
          <a:lstStyle/>
          <a:p>
            <a:pPr>
              <a:defRPr/>
            </a:pPr>
            <a:endParaRPr lang="en-US" sz="1350"/>
          </a:p>
        </p:txBody>
      </p:sp>
      <p:sp>
        <p:nvSpPr>
          <p:cNvPr id="5" name="Date Placeholder 3"/>
          <p:cNvSpPr txBox="1">
            <a:spLocks noGrp="1"/>
          </p:cNvSpPr>
          <p:nvPr userDrawn="1"/>
        </p:nvSpPr>
        <p:spPr bwMode="auto">
          <a:xfrm>
            <a:off x="1936751" y="6527800"/>
            <a:ext cx="6974416" cy="344488"/>
          </a:xfrm>
          <a:prstGeom prst="rect">
            <a:avLst/>
          </a:prstGeom>
          <a:noFill/>
          <a:ln w="9525">
            <a:noFill/>
            <a:miter lim="800000"/>
            <a:headEnd/>
            <a:tailEnd/>
          </a:ln>
        </p:spPr>
        <p:txBody>
          <a:bodyPr wrap="none" lIns="69056" tIns="34529" rIns="69056" bIns="34529" anchor="ctr"/>
          <a:lstStyle/>
          <a:p>
            <a:pPr algn="ctr">
              <a:defRPr/>
            </a:pPr>
            <a:r>
              <a:rPr lang="en-US" sz="675" dirty="0">
                <a:solidFill>
                  <a:srgbClr val="000000"/>
                </a:solidFill>
                <a:latin typeface="Arial Black" pitchFamily="34" charset="0"/>
              </a:rPr>
              <a:t>Software Testing and QA </a:t>
            </a:r>
            <a:r>
              <a:rPr lang="en-US" sz="675" dirty="0">
                <a:solidFill>
                  <a:srgbClr val="000000"/>
                </a:solidFill>
                <a:latin typeface="Comic Sans MS" pitchFamily="66" charset="0"/>
              </a:rPr>
              <a:t>Theory and Practice</a:t>
            </a:r>
            <a:endParaRPr lang="en-US" sz="675" dirty="0">
              <a:solidFill>
                <a:srgbClr val="000000"/>
              </a:solidFill>
              <a:latin typeface="Arial" pitchFamily="34" charset="0"/>
            </a:endParaRPr>
          </a:p>
        </p:txBody>
      </p:sp>
      <p:sp>
        <p:nvSpPr>
          <p:cNvPr id="6" name="Footer Placeholder 4"/>
          <p:cNvSpPr txBox="1">
            <a:spLocks noGrp="1"/>
          </p:cNvSpPr>
          <p:nvPr userDrawn="1"/>
        </p:nvSpPr>
        <p:spPr bwMode="auto">
          <a:xfrm>
            <a:off x="9865784" y="6586538"/>
            <a:ext cx="1769533" cy="227012"/>
          </a:xfrm>
          <a:prstGeom prst="rect">
            <a:avLst/>
          </a:prstGeom>
          <a:noFill/>
          <a:ln w="9525">
            <a:noFill/>
            <a:miter lim="800000"/>
            <a:headEnd/>
            <a:tailEnd/>
          </a:ln>
        </p:spPr>
        <p:txBody>
          <a:bodyPr wrap="none" lIns="69056" tIns="34529" rIns="69056" bIns="34529" anchor="ctr"/>
          <a:lstStyle/>
          <a:p>
            <a:pPr algn="ctr">
              <a:defRPr/>
            </a:pPr>
            <a:r>
              <a:rPr lang="en-US" sz="675">
                <a:solidFill>
                  <a:srgbClr val="000000"/>
                </a:solidFill>
              </a:rPr>
              <a:t>© Naik &amp; Tripathy</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9"/>
          <p:cNvSpPr>
            <a:spLocks noGrp="1" noChangeArrowheads="1"/>
          </p:cNvSpPr>
          <p:nvPr>
            <p:ph type="sldNum" sz="quarter" idx="10"/>
          </p:nvPr>
        </p:nvSpPr>
        <p:spPr/>
        <p:txBody>
          <a:bodyPr/>
          <a:lstStyle>
            <a:lvl1pPr>
              <a:defRPr/>
            </a:lvl1pPr>
          </a:lstStyle>
          <a:p>
            <a:pPr>
              <a:defRPr/>
            </a:pPr>
            <a:fld id="{453F68CC-D6EC-43F1-A061-B0D8748F73DC}" type="slidenum">
              <a:rPr lang="en-US"/>
              <a:pPr>
                <a:defRPr/>
              </a:pPr>
              <a:t>‹#›</a:t>
            </a:fld>
            <a:endParaRPr lang="en-US"/>
          </a:p>
        </p:txBody>
      </p:sp>
    </p:spTree>
    <p:extLst>
      <p:ext uri="{BB962C8B-B14F-4D97-AF65-F5344CB8AC3E}">
        <p14:creationId xmlns:p14="http://schemas.microsoft.com/office/powerpoint/2010/main" val="339473423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06FF7-8269-ADAB-6151-3F838182B4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E7093F-AAAE-0606-0053-A580F6B28D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497629-CED2-6CE6-8A42-883194F69B32}"/>
              </a:ext>
            </a:extLst>
          </p:cNvPr>
          <p:cNvSpPr>
            <a:spLocks noGrp="1"/>
          </p:cNvSpPr>
          <p:nvPr>
            <p:ph type="dt" sz="half" idx="10"/>
          </p:nvPr>
        </p:nvSpPr>
        <p:spPr/>
        <p:txBody>
          <a:bodyPr/>
          <a:lstStyle/>
          <a:p>
            <a:fld id="{89E410A2-FA15-4911-BB31-FB6DFE6B5C23}" type="datetimeFigureOut">
              <a:rPr lang="en-US" smtClean="0"/>
              <a:t>4/7/2025</a:t>
            </a:fld>
            <a:endParaRPr lang="en-US"/>
          </a:p>
        </p:txBody>
      </p:sp>
      <p:sp>
        <p:nvSpPr>
          <p:cNvPr id="5" name="Footer Placeholder 4">
            <a:extLst>
              <a:ext uri="{FF2B5EF4-FFF2-40B4-BE49-F238E27FC236}">
                <a16:creationId xmlns:a16="http://schemas.microsoft.com/office/drawing/2014/main" id="{77C8959B-A8EA-25D4-0910-3343067F5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629D1-B382-BCB5-2395-5614CC8F9706}"/>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523337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FF9E-BBC8-4563-89AB-4C6E7CDBA3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BC60B-42A4-49F6-B64C-3E3826992A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F21C92-044A-4004-883E-EE5C76D8A6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89ADD2-7B5B-4B37-B854-A2A25292F727}"/>
              </a:ext>
            </a:extLst>
          </p:cNvPr>
          <p:cNvSpPr>
            <a:spLocks noGrp="1"/>
          </p:cNvSpPr>
          <p:nvPr>
            <p:ph type="dt" sz="half" idx="10"/>
          </p:nvPr>
        </p:nvSpPr>
        <p:spPr/>
        <p:txBody>
          <a:bodyPr/>
          <a:lstStyle/>
          <a:p>
            <a:fld id="{9D25C9D2-CD12-4D79-85BA-4A8B5FAE25FF}" type="datetime1">
              <a:rPr lang="en-US" smtClean="0"/>
              <a:t>4/7/2025</a:t>
            </a:fld>
            <a:endParaRPr lang="en-US"/>
          </a:p>
        </p:txBody>
      </p:sp>
      <p:sp>
        <p:nvSpPr>
          <p:cNvPr id="6" name="Footer Placeholder 5">
            <a:extLst>
              <a:ext uri="{FF2B5EF4-FFF2-40B4-BE49-F238E27FC236}">
                <a16:creationId xmlns:a16="http://schemas.microsoft.com/office/drawing/2014/main" id="{316E9738-6A0F-4CF2-8B7D-E28F75C52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D3F1E6-85CA-46B8-A83B-67F8EB7578EE}"/>
              </a:ext>
            </a:extLst>
          </p:cNvPr>
          <p:cNvSpPr>
            <a:spLocks noGrp="1"/>
          </p:cNvSpPr>
          <p:nvPr>
            <p:ph type="sldNum" sz="quarter" idx="12"/>
          </p:nvPr>
        </p:nvSpPr>
        <p:spPr/>
        <p:txBody>
          <a:bodyPr/>
          <a:lstStyle/>
          <a:p>
            <a:fld id="{5046FF26-B2D8-4F24-A510-7E032E9B2F80}" type="slidenum">
              <a:rPr lang="en-US" smtClean="0"/>
              <a:t>‹#›</a:t>
            </a:fld>
            <a:endParaRPr lang="en-US"/>
          </a:p>
        </p:txBody>
      </p:sp>
    </p:spTree>
    <p:extLst>
      <p:ext uri="{BB962C8B-B14F-4D97-AF65-F5344CB8AC3E}">
        <p14:creationId xmlns:p14="http://schemas.microsoft.com/office/powerpoint/2010/main" val="246674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DEC5-CD1C-6C1B-DA83-3F02661A02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C8BC79-7A53-D607-30B1-ED97BC9A6A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A5BE3-9B8B-5519-D892-C96EA4C27E72}"/>
              </a:ext>
            </a:extLst>
          </p:cNvPr>
          <p:cNvSpPr>
            <a:spLocks noGrp="1"/>
          </p:cNvSpPr>
          <p:nvPr>
            <p:ph type="dt" sz="half" idx="10"/>
          </p:nvPr>
        </p:nvSpPr>
        <p:spPr/>
        <p:txBody>
          <a:bodyPr/>
          <a:lstStyle/>
          <a:p>
            <a:fld id="{89E410A2-FA15-4911-BB31-FB6DFE6B5C23}" type="datetimeFigureOut">
              <a:rPr lang="en-US" smtClean="0"/>
              <a:t>4/7/2025</a:t>
            </a:fld>
            <a:endParaRPr lang="en-US"/>
          </a:p>
        </p:txBody>
      </p:sp>
      <p:sp>
        <p:nvSpPr>
          <p:cNvPr id="5" name="Footer Placeholder 4">
            <a:extLst>
              <a:ext uri="{FF2B5EF4-FFF2-40B4-BE49-F238E27FC236}">
                <a16:creationId xmlns:a16="http://schemas.microsoft.com/office/drawing/2014/main" id="{87CCB835-77D9-C96A-1CFE-938AA1217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2218A-B2F3-F68F-9CF0-FE7793397B88}"/>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6791399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5018-7D36-2C99-EF3D-403923FCA9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CA8AEF-C560-41F5-7756-3FBF239236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983E06-A89A-17E8-A591-C40D12417AB7}"/>
              </a:ext>
            </a:extLst>
          </p:cNvPr>
          <p:cNvSpPr>
            <a:spLocks noGrp="1"/>
          </p:cNvSpPr>
          <p:nvPr>
            <p:ph type="dt" sz="half" idx="10"/>
          </p:nvPr>
        </p:nvSpPr>
        <p:spPr/>
        <p:txBody>
          <a:bodyPr/>
          <a:lstStyle/>
          <a:p>
            <a:fld id="{89E410A2-FA15-4911-BB31-FB6DFE6B5C23}" type="datetimeFigureOut">
              <a:rPr lang="en-US" smtClean="0"/>
              <a:t>4/7/2025</a:t>
            </a:fld>
            <a:endParaRPr lang="en-US"/>
          </a:p>
        </p:txBody>
      </p:sp>
      <p:sp>
        <p:nvSpPr>
          <p:cNvPr id="5" name="Footer Placeholder 4">
            <a:extLst>
              <a:ext uri="{FF2B5EF4-FFF2-40B4-BE49-F238E27FC236}">
                <a16:creationId xmlns:a16="http://schemas.microsoft.com/office/drawing/2014/main" id="{307EB19F-AD05-45D5-552F-A8FE5DD71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5513DF-0609-C941-8DF8-1E2965D490FB}"/>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688273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C1FC0-F430-2E22-D1B1-59E2A95A6B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FF6C91-2042-343A-F66F-7FA9D0C0E0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AC2F7F-DDCD-70CF-07C6-10DF1B6FB5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ED12E6-333D-641B-BF1F-52C549709346}"/>
              </a:ext>
            </a:extLst>
          </p:cNvPr>
          <p:cNvSpPr>
            <a:spLocks noGrp="1"/>
          </p:cNvSpPr>
          <p:nvPr>
            <p:ph type="dt" sz="half" idx="10"/>
          </p:nvPr>
        </p:nvSpPr>
        <p:spPr/>
        <p:txBody>
          <a:bodyPr/>
          <a:lstStyle/>
          <a:p>
            <a:fld id="{89E410A2-FA15-4911-BB31-FB6DFE6B5C23}" type="datetimeFigureOut">
              <a:rPr lang="en-US" smtClean="0"/>
              <a:t>4/7/2025</a:t>
            </a:fld>
            <a:endParaRPr lang="en-US"/>
          </a:p>
        </p:txBody>
      </p:sp>
      <p:sp>
        <p:nvSpPr>
          <p:cNvPr id="6" name="Footer Placeholder 5">
            <a:extLst>
              <a:ext uri="{FF2B5EF4-FFF2-40B4-BE49-F238E27FC236}">
                <a16:creationId xmlns:a16="http://schemas.microsoft.com/office/drawing/2014/main" id="{6365E00F-7289-7613-F7FD-F46D04E8B0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68596-FC34-4596-C3D8-605D18D24834}"/>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7300634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A51FF-47E9-4EAF-52DA-BE8C22E2CE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1DCF51-426B-4C2E-F4DB-EE5823881E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7FA4FF-A0AC-5C78-549E-98EE189FE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28088-6F7A-C543-0D24-24FC27388E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BFC47-709D-A6FC-588E-7C1EDFC22F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DB496D-3735-6A5C-EFD3-098BC9CF9B03}"/>
              </a:ext>
            </a:extLst>
          </p:cNvPr>
          <p:cNvSpPr>
            <a:spLocks noGrp="1"/>
          </p:cNvSpPr>
          <p:nvPr>
            <p:ph type="dt" sz="half" idx="10"/>
          </p:nvPr>
        </p:nvSpPr>
        <p:spPr/>
        <p:txBody>
          <a:bodyPr/>
          <a:lstStyle/>
          <a:p>
            <a:fld id="{89E410A2-FA15-4911-BB31-FB6DFE6B5C23}" type="datetimeFigureOut">
              <a:rPr lang="en-US" smtClean="0"/>
              <a:t>4/7/2025</a:t>
            </a:fld>
            <a:endParaRPr lang="en-US"/>
          </a:p>
        </p:txBody>
      </p:sp>
      <p:sp>
        <p:nvSpPr>
          <p:cNvPr id="8" name="Footer Placeholder 7">
            <a:extLst>
              <a:ext uri="{FF2B5EF4-FFF2-40B4-BE49-F238E27FC236}">
                <a16:creationId xmlns:a16="http://schemas.microsoft.com/office/drawing/2014/main" id="{21C2E0BC-4F6D-8DE0-222F-E389856E02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CD5E2-DE97-9E17-2A84-6030F70B2A3D}"/>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2468651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5B86-1CF8-2C6D-3763-E4E349699F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5B56EE-568E-D45C-023B-E59AC9D5FB49}"/>
              </a:ext>
            </a:extLst>
          </p:cNvPr>
          <p:cNvSpPr>
            <a:spLocks noGrp="1"/>
          </p:cNvSpPr>
          <p:nvPr>
            <p:ph type="dt" sz="half" idx="10"/>
          </p:nvPr>
        </p:nvSpPr>
        <p:spPr/>
        <p:txBody>
          <a:bodyPr/>
          <a:lstStyle/>
          <a:p>
            <a:fld id="{89E410A2-FA15-4911-BB31-FB6DFE6B5C23}" type="datetimeFigureOut">
              <a:rPr lang="en-US" smtClean="0"/>
              <a:t>4/7/2025</a:t>
            </a:fld>
            <a:endParaRPr lang="en-US"/>
          </a:p>
        </p:txBody>
      </p:sp>
      <p:sp>
        <p:nvSpPr>
          <p:cNvPr id="4" name="Footer Placeholder 3">
            <a:extLst>
              <a:ext uri="{FF2B5EF4-FFF2-40B4-BE49-F238E27FC236}">
                <a16:creationId xmlns:a16="http://schemas.microsoft.com/office/drawing/2014/main" id="{71D21CE6-6EA8-3C11-B89B-1D90B2FAF2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7D0F06-DBDC-077D-7869-6E2CE38E24B1}"/>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21896855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6E3B4B-63B4-BE50-8AE0-E6B3C9287CAE}"/>
              </a:ext>
            </a:extLst>
          </p:cNvPr>
          <p:cNvSpPr>
            <a:spLocks noGrp="1"/>
          </p:cNvSpPr>
          <p:nvPr>
            <p:ph type="dt" sz="half" idx="10"/>
          </p:nvPr>
        </p:nvSpPr>
        <p:spPr/>
        <p:txBody>
          <a:bodyPr/>
          <a:lstStyle/>
          <a:p>
            <a:fld id="{89E410A2-FA15-4911-BB31-FB6DFE6B5C23}" type="datetimeFigureOut">
              <a:rPr lang="en-US" smtClean="0"/>
              <a:t>4/7/2025</a:t>
            </a:fld>
            <a:endParaRPr lang="en-US"/>
          </a:p>
        </p:txBody>
      </p:sp>
      <p:sp>
        <p:nvSpPr>
          <p:cNvPr id="3" name="Footer Placeholder 2">
            <a:extLst>
              <a:ext uri="{FF2B5EF4-FFF2-40B4-BE49-F238E27FC236}">
                <a16:creationId xmlns:a16="http://schemas.microsoft.com/office/drawing/2014/main" id="{48AEE6EA-07F0-34AC-2FAD-51FC8D806B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CA07BB-82EC-A9BE-DDC2-671344F785FC}"/>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2367338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1506-6C57-9C96-4845-C0E6D8CB8A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E1A54D-46F3-449F-1C76-B2245E7C70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593213-BC97-FBDA-EF3B-D10DD28E42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1D1B05-22F3-65F0-E6B6-6FE1F2B1DDFE}"/>
              </a:ext>
            </a:extLst>
          </p:cNvPr>
          <p:cNvSpPr>
            <a:spLocks noGrp="1"/>
          </p:cNvSpPr>
          <p:nvPr>
            <p:ph type="dt" sz="half" idx="10"/>
          </p:nvPr>
        </p:nvSpPr>
        <p:spPr/>
        <p:txBody>
          <a:bodyPr/>
          <a:lstStyle/>
          <a:p>
            <a:fld id="{89E410A2-FA15-4911-BB31-FB6DFE6B5C23}" type="datetimeFigureOut">
              <a:rPr lang="en-US" smtClean="0"/>
              <a:t>4/7/2025</a:t>
            </a:fld>
            <a:endParaRPr lang="en-US"/>
          </a:p>
        </p:txBody>
      </p:sp>
      <p:sp>
        <p:nvSpPr>
          <p:cNvPr id="6" name="Footer Placeholder 5">
            <a:extLst>
              <a:ext uri="{FF2B5EF4-FFF2-40B4-BE49-F238E27FC236}">
                <a16:creationId xmlns:a16="http://schemas.microsoft.com/office/drawing/2014/main" id="{EBAB5FED-9678-9470-CC46-F340476F6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4C165-B73A-AB63-8F08-C6287ABDEB1F}"/>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12345571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257B-9517-76A3-2595-B3427F416C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649F0E-316E-CB19-137B-8C0A009CD0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61C934-5CE2-10A3-65AF-61B6814408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62C7EA-F66D-C4D7-D5D0-3C5D94763CC1}"/>
              </a:ext>
            </a:extLst>
          </p:cNvPr>
          <p:cNvSpPr>
            <a:spLocks noGrp="1"/>
          </p:cNvSpPr>
          <p:nvPr>
            <p:ph type="dt" sz="half" idx="10"/>
          </p:nvPr>
        </p:nvSpPr>
        <p:spPr/>
        <p:txBody>
          <a:bodyPr/>
          <a:lstStyle/>
          <a:p>
            <a:fld id="{89E410A2-FA15-4911-BB31-FB6DFE6B5C23}" type="datetimeFigureOut">
              <a:rPr lang="en-US" smtClean="0"/>
              <a:t>4/7/2025</a:t>
            </a:fld>
            <a:endParaRPr lang="en-US"/>
          </a:p>
        </p:txBody>
      </p:sp>
      <p:sp>
        <p:nvSpPr>
          <p:cNvPr id="6" name="Footer Placeholder 5">
            <a:extLst>
              <a:ext uri="{FF2B5EF4-FFF2-40B4-BE49-F238E27FC236}">
                <a16:creationId xmlns:a16="http://schemas.microsoft.com/office/drawing/2014/main" id="{D770F1B0-C3A4-E3B8-1ECC-82083D0E68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75E4F-BD9F-9782-34AE-5B8BB2CDFE98}"/>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7413258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B088-9A72-D146-F6B6-70BE0846C2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7AF497-AC22-A093-E7CF-7016170151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3B590-A32B-B629-4131-0061031ABF1A}"/>
              </a:ext>
            </a:extLst>
          </p:cNvPr>
          <p:cNvSpPr>
            <a:spLocks noGrp="1"/>
          </p:cNvSpPr>
          <p:nvPr>
            <p:ph type="dt" sz="half" idx="10"/>
          </p:nvPr>
        </p:nvSpPr>
        <p:spPr/>
        <p:txBody>
          <a:bodyPr/>
          <a:lstStyle/>
          <a:p>
            <a:fld id="{89E410A2-FA15-4911-BB31-FB6DFE6B5C23}" type="datetimeFigureOut">
              <a:rPr lang="en-US" smtClean="0"/>
              <a:t>4/7/2025</a:t>
            </a:fld>
            <a:endParaRPr lang="en-US"/>
          </a:p>
        </p:txBody>
      </p:sp>
      <p:sp>
        <p:nvSpPr>
          <p:cNvPr id="5" name="Footer Placeholder 4">
            <a:extLst>
              <a:ext uri="{FF2B5EF4-FFF2-40B4-BE49-F238E27FC236}">
                <a16:creationId xmlns:a16="http://schemas.microsoft.com/office/drawing/2014/main" id="{49DA9E9C-5243-F66F-6281-126983166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E7A64-BF7C-E652-018F-6E68CC993B46}"/>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9229512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A14E7A-E9F3-956D-416E-0A5D81A780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078AAA-D5AA-92F9-DE18-DFA848DA5A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54ADB2-B0EC-DBB0-2F3E-D89000DA0574}"/>
              </a:ext>
            </a:extLst>
          </p:cNvPr>
          <p:cNvSpPr>
            <a:spLocks noGrp="1"/>
          </p:cNvSpPr>
          <p:nvPr>
            <p:ph type="dt" sz="half" idx="10"/>
          </p:nvPr>
        </p:nvSpPr>
        <p:spPr/>
        <p:txBody>
          <a:bodyPr/>
          <a:lstStyle/>
          <a:p>
            <a:fld id="{89E410A2-FA15-4911-BB31-FB6DFE6B5C23}" type="datetimeFigureOut">
              <a:rPr lang="en-US" smtClean="0"/>
              <a:t>4/7/2025</a:t>
            </a:fld>
            <a:endParaRPr lang="en-US"/>
          </a:p>
        </p:txBody>
      </p:sp>
      <p:sp>
        <p:nvSpPr>
          <p:cNvPr id="5" name="Footer Placeholder 4">
            <a:extLst>
              <a:ext uri="{FF2B5EF4-FFF2-40B4-BE49-F238E27FC236}">
                <a16:creationId xmlns:a16="http://schemas.microsoft.com/office/drawing/2014/main" id="{E68FC29F-E160-D35C-A90C-871C3986D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ED7E0-018A-4F9D-C32D-47E0FE4BA51A}"/>
              </a:ext>
            </a:extLst>
          </p:cNvPr>
          <p:cNvSpPr>
            <a:spLocks noGrp="1"/>
          </p:cNvSpPr>
          <p:nvPr>
            <p:ph type="sldNum" sz="quarter" idx="12"/>
          </p:nvPr>
        </p:nvSpPr>
        <p:spPr/>
        <p:txBody>
          <a:bodyPr/>
          <a:lstStyle/>
          <a:p>
            <a:fld id="{5B8661ED-2F2B-4337-8C8B-0F72B9DF1350}" type="slidenum">
              <a:rPr lang="en-US" smtClean="0"/>
              <a:t>‹#›</a:t>
            </a:fld>
            <a:endParaRPr lang="en-US"/>
          </a:p>
        </p:txBody>
      </p:sp>
    </p:spTree>
    <p:extLst>
      <p:ext uri="{BB962C8B-B14F-4D97-AF65-F5344CB8AC3E}">
        <p14:creationId xmlns:p14="http://schemas.microsoft.com/office/powerpoint/2010/main" val="160385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9B8E-078A-4AD9-BDBF-672752C78F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4A433B-F62F-43AF-8909-3664FD5B2A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0C7B2C-F38A-437B-B6EE-2B758AD5B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54B531-1FD1-4108-9A98-52BB4E3662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A33ECC-9612-4FCF-9CB8-170AA9743B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B6317D-4C99-4BD1-82BC-D0FBE66066F4}"/>
              </a:ext>
            </a:extLst>
          </p:cNvPr>
          <p:cNvSpPr>
            <a:spLocks noGrp="1"/>
          </p:cNvSpPr>
          <p:nvPr>
            <p:ph type="dt" sz="half" idx="10"/>
          </p:nvPr>
        </p:nvSpPr>
        <p:spPr/>
        <p:txBody>
          <a:bodyPr/>
          <a:lstStyle/>
          <a:p>
            <a:fld id="{43139A09-F21F-4497-AE38-B14EBDE2C782}" type="datetime1">
              <a:rPr lang="en-US" smtClean="0"/>
              <a:t>4/7/2025</a:t>
            </a:fld>
            <a:endParaRPr lang="en-US"/>
          </a:p>
        </p:txBody>
      </p:sp>
      <p:sp>
        <p:nvSpPr>
          <p:cNvPr id="8" name="Footer Placeholder 7">
            <a:extLst>
              <a:ext uri="{FF2B5EF4-FFF2-40B4-BE49-F238E27FC236}">
                <a16:creationId xmlns:a16="http://schemas.microsoft.com/office/drawing/2014/main" id="{53B7A651-ED1B-4253-A5AA-69F52D10F0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2DA762-8830-4A17-922B-ABA4DFDE79A4}"/>
              </a:ext>
            </a:extLst>
          </p:cNvPr>
          <p:cNvSpPr>
            <a:spLocks noGrp="1"/>
          </p:cNvSpPr>
          <p:nvPr>
            <p:ph type="sldNum" sz="quarter" idx="12"/>
          </p:nvPr>
        </p:nvSpPr>
        <p:spPr/>
        <p:txBody>
          <a:bodyPr/>
          <a:lstStyle/>
          <a:p>
            <a:fld id="{5046FF26-B2D8-4F24-A510-7E032E9B2F80}" type="slidenum">
              <a:rPr lang="en-US" smtClean="0"/>
              <a:t>‹#›</a:t>
            </a:fld>
            <a:endParaRPr lang="en-US"/>
          </a:p>
        </p:txBody>
      </p:sp>
    </p:spTree>
    <p:extLst>
      <p:ext uri="{BB962C8B-B14F-4D97-AF65-F5344CB8AC3E}">
        <p14:creationId xmlns:p14="http://schemas.microsoft.com/office/powerpoint/2010/main" val="4208084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0337-CF04-4A75-B80E-4D2C267FB5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D83EE1-9F91-472A-8EEA-26F07B14C4A9}"/>
              </a:ext>
            </a:extLst>
          </p:cNvPr>
          <p:cNvSpPr>
            <a:spLocks noGrp="1"/>
          </p:cNvSpPr>
          <p:nvPr>
            <p:ph type="dt" sz="half" idx="10"/>
          </p:nvPr>
        </p:nvSpPr>
        <p:spPr/>
        <p:txBody>
          <a:bodyPr/>
          <a:lstStyle/>
          <a:p>
            <a:fld id="{B93B5AFA-54D8-425F-946F-1AE97A37A485}" type="datetime1">
              <a:rPr lang="en-US" smtClean="0"/>
              <a:t>4/7/2025</a:t>
            </a:fld>
            <a:endParaRPr lang="en-US"/>
          </a:p>
        </p:txBody>
      </p:sp>
      <p:sp>
        <p:nvSpPr>
          <p:cNvPr id="4" name="Footer Placeholder 3">
            <a:extLst>
              <a:ext uri="{FF2B5EF4-FFF2-40B4-BE49-F238E27FC236}">
                <a16:creationId xmlns:a16="http://schemas.microsoft.com/office/drawing/2014/main" id="{FD694D9E-8EC3-4EFA-93D4-ABB2093FE3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07BE70-B984-46EF-AA83-D65E14009C4D}"/>
              </a:ext>
            </a:extLst>
          </p:cNvPr>
          <p:cNvSpPr>
            <a:spLocks noGrp="1"/>
          </p:cNvSpPr>
          <p:nvPr>
            <p:ph type="sldNum" sz="quarter" idx="12"/>
          </p:nvPr>
        </p:nvSpPr>
        <p:spPr/>
        <p:txBody>
          <a:bodyPr/>
          <a:lstStyle/>
          <a:p>
            <a:fld id="{5046FF26-B2D8-4F24-A510-7E032E9B2F80}" type="slidenum">
              <a:rPr lang="en-US" smtClean="0"/>
              <a:t>‹#›</a:t>
            </a:fld>
            <a:endParaRPr lang="en-US"/>
          </a:p>
        </p:txBody>
      </p:sp>
    </p:spTree>
    <p:extLst>
      <p:ext uri="{BB962C8B-B14F-4D97-AF65-F5344CB8AC3E}">
        <p14:creationId xmlns:p14="http://schemas.microsoft.com/office/powerpoint/2010/main" val="2442022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8885FA-F6A1-404E-9A03-8873C1D662F7}"/>
              </a:ext>
            </a:extLst>
          </p:cNvPr>
          <p:cNvSpPr>
            <a:spLocks noGrp="1"/>
          </p:cNvSpPr>
          <p:nvPr>
            <p:ph type="dt" sz="half" idx="10"/>
          </p:nvPr>
        </p:nvSpPr>
        <p:spPr/>
        <p:txBody>
          <a:bodyPr/>
          <a:lstStyle/>
          <a:p>
            <a:fld id="{203D7E3E-5F7B-4D37-BA94-B6064E828F2D}" type="datetime1">
              <a:rPr lang="en-US" smtClean="0"/>
              <a:t>4/7/2025</a:t>
            </a:fld>
            <a:endParaRPr lang="en-US"/>
          </a:p>
        </p:txBody>
      </p:sp>
      <p:sp>
        <p:nvSpPr>
          <p:cNvPr id="3" name="Footer Placeholder 2">
            <a:extLst>
              <a:ext uri="{FF2B5EF4-FFF2-40B4-BE49-F238E27FC236}">
                <a16:creationId xmlns:a16="http://schemas.microsoft.com/office/drawing/2014/main" id="{E849BA44-9DEA-46DF-AE6D-A2070F96CE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69CA1E-9D44-4B9F-9737-62D9695A6185}"/>
              </a:ext>
            </a:extLst>
          </p:cNvPr>
          <p:cNvSpPr>
            <a:spLocks noGrp="1"/>
          </p:cNvSpPr>
          <p:nvPr>
            <p:ph type="sldNum" sz="quarter" idx="12"/>
          </p:nvPr>
        </p:nvSpPr>
        <p:spPr/>
        <p:txBody>
          <a:bodyPr/>
          <a:lstStyle/>
          <a:p>
            <a:fld id="{5046FF26-B2D8-4F24-A510-7E032E9B2F80}" type="slidenum">
              <a:rPr lang="en-US" smtClean="0"/>
              <a:t>‹#›</a:t>
            </a:fld>
            <a:endParaRPr lang="en-US"/>
          </a:p>
        </p:txBody>
      </p:sp>
    </p:spTree>
    <p:extLst>
      <p:ext uri="{BB962C8B-B14F-4D97-AF65-F5344CB8AC3E}">
        <p14:creationId xmlns:p14="http://schemas.microsoft.com/office/powerpoint/2010/main" val="87465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7A23-26C1-4770-9B3D-B1B5CAB7E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4CB998-E571-4A61-81AB-4BA6B6257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BD9954-AB68-4C3A-A5BC-95015538A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CF0158-37C7-481A-851E-213AD296B648}"/>
              </a:ext>
            </a:extLst>
          </p:cNvPr>
          <p:cNvSpPr>
            <a:spLocks noGrp="1"/>
          </p:cNvSpPr>
          <p:nvPr>
            <p:ph type="dt" sz="half" idx="10"/>
          </p:nvPr>
        </p:nvSpPr>
        <p:spPr/>
        <p:txBody>
          <a:bodyPr/>
          <a:lstStyle/>
          <a:p>
            <a:fld id="{533AF463-4519-416E-A0B3-0F6EEA960EA8}" type="datetime1">
              <a:rPr lang="en-US" smtClean="0"/>
              <a:t>4/7/2025</a:t>
            </a:fld>
            <a:endParaRPr lang="en-US"/>
          </a:p>
        </p:txBody>
      </p:sp>
      <p:sp>
        <p:nvSpPr>
          <p:cNvPr id="6" name="Footer Placeholder 5">
            <a:extLst>
              <a:ext uri="{FF2B5EF4-FFF2-40B4-BE49-F238E27FC236}">
                <a16:creationId xmlns:a16="http://schemas.microsoft.com/office/drawing/2014/main" id="{A8C8201B-354B-4663-9EFC-AAD01D1C6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66FBE5-44F1-4DF3-A0FE-52A55B20BAAC}"/>
              </a:ext>
            </a:extLst>
          </p:cNvPr>
          <p:cNvSpPr>
            <a:spLocks noGrp="1"/>
          </p:cNvSpPr>
          <p:nvPr>
            <p:ph type="sldNum" sz="quarter" idx="12"/>
          </p:nvPr>
        </p:nvSpPr>
        <p:spPr/>
        <p:txBody>
          <a:bodyPr/>
          <a:lstStyle/>
          <a:p>
            <a:fld id="{5046FF26-B2D8-4F24-A510-7E032E9B2F80}" type="slidenum">
              <a:rPr lang="en-US" smtClean="0"/>
              <a:t>‹#›</a:t>
            </a:fld>
            <a:endParaRPr lang="en-US"/>
          </a:p>
        </p:txBody>
      </p:sp>
    </p:spTree>
    <p:extLst>
      <p:ext uri="{BB962C8B-B14F-4D97-AF65-F5344CB8AC3E}">
        <p14:creationId xmlns:p14="http://schemas.microsoft.com/office/powerpoint/2010/main" val="2036028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D8E1D-B3DD-403F-9E95-AC11FDDE3F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582AFB-0BCB-45F6-8838-F1C1CACF5E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C1EA52-29E7-44EC-B58A-6C749C68B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FF1BB9-C53A-40ED-AA17-2ECAAD41E6B4}"/>
              </a:ext>
            </a:extLst>
          </p:cNvPr>
          <p:cNvSpPr>
            <a:spLocks noGrp="1"/>
          </p:cNvSpPr>
          <p:nvPr>
            <p:ph type="dt" sz="half" idx="10"/>
          </p:nvPr>
        </p:nvSpPr>
        <p:spPr/>
        <p:txBody>
          <a:bodyPr/>
          <a:lstStyle/>
          <a:p>
            <a:fld id="{E7999452-D90E-4DEE-BC41-EB56E7A10599}" type="datetime1">
              <a:rPr lang="en-US" smtClean="0"/>
              <a:t>4/7/2025</a:t>
            </a:fld>
            <a:endParaRPr lang="en-US"/>
          </a:p>
        </p:txBody>
      </p:sp>
      <p:sp>
        <p:nvSpPr>
          <p:cNvPr id="6" name="Footer Placeholder 5">
            <a:extLst>
              <a:ext uri="{FF2B5EF4-FFF2-40B4-BE49-F238E27FC236}">
                <a16:creationId xmlns:a16="http://schemas.microsoft.com/office/drawing/2014/main" id="{A594CECC-D1FF-493F-ABCB-CB3C1DAB9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BD6896-1CBA-4781-9E78-80DBD95D6C71}"/>
              </a:ext>
            </a:extLst>
          </p:cNvPr>
          <p:cNvSpPr>
            <a:spLocks noGrp="1"/>
          </p:cNvSpPr>
          <p:nvPr>
            <p:ph type="sldNum" sz="quarter" idx="12"/>
          </p:nvPr>
        </p:nvSpPr>
        <p:spPr/>
        <p:txBody>
          <a:bodyPr/>
          <a:lstStyle/>
          <a:p>
            <a:fld id="{5046FF26-B2D8-4F24-A510-7E032E9B2F80}" type="slidenum">
              <a:rPr lang="en-US" smtClean="0"/>
              <a:t>‹#›</a:t>
            </a:fld>
            <a:endParaRPr lang="en-US"/>
          </a:p>
        </p:txBody>
      </p:sp>
    </p:spTree>
    <p:extLst>
      <p:ext uri="{BB962C8B-B14F-4D97-AF65-F5344CB8AC3E}">
        <p14:creationId xmlns:p14="http://schemas.microsoft.com/office/powerpoint/2010/main" val="1009869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microsoft.com/office/2007/relationships/hdphoto" Target="../media/hdphoto1.wdp"/><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769D0-28EA-4B0F-BF2B-3A230E0EB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DDBFB4-DBA6-47D1-B553-E0B55E25F5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9EEDF8-ABA6-4FED-9170-31203CC9D7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72489-E992-434F-A009-728DF49B6C65}" type="datetime1">
              <a:rPr lang="en-US" smtClean="0"/>
              <a:t>4/7/2025</a:t>
            </a:fld>
            <a:endParaRPr lang="en-US"/>
          </a:p>
        </p:txBody>
      </p:sp>
      <p:sp>
        <p:nvSpPr>
          <p:cNvPr id="5" name="Footer Placeholder 4">
            <a:extLst>
              <a:ext uri="{FF2B5EF4-FFF2-40B4-BE49-F238E27FC236}">
                <a16:creationId xmlns:a16="http://schemas.microsoft.com/office/drawing/2014/main" id="{625B22D3-5E30-4D13-BEF4-859D3164E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2B733D-17F6-41D7-9E66-48C91D121F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6FF26-B2D8-4F24-A510-7E032E9B2F80}" type="slidenum">
              <a:rPr lang="en-US" smtClean="0"/>
              <a:t>‹#›</a:t>
            </a:fld>
            <a:endParaRPr lang="en-US"/>
          </a:p>
        </p:txBody>
      </p:sp>
    </p:spTree>
    <p:extLst>
      <p:ext uri="{BB962C8B-B14F-4D97-AF65-F5344CB8AC3E}">
        <p14:creationId xmlns:p14="http://schemas.microsoft.com/office/powerpoint/2010/main" val="46287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6"/>
            <a:ext cx="3273552" cy="365125"/>
          </a:xfrm>
          <a:prstGeom prst="rect">
            <a:avLst/>
          </a:prstGeom>
        </p:spPr>
        <p:txBody>
          <a:bodyPr vert="horz" lIns="91440" tIns="45720" rIns="91440" bIns="45720" rtlCol="0" anchor="ctr"/>
          <a:lstStyle>
            <a:lvl1pPr algn="r">
              <a:defRPr sz="825">
                <a:solidFill>
                  <a:schemeClr val="tx2"/>
                </a:solidFill>
              </a:defRPr>
            </a:lvl1pPr>
          </a:lstStyle>
          <a:p>
            <a:fld id="{F94CB4C8-A46B-4840-8097-8C169F5A35D8}" type="datetime1">
              <a:rPr lang="en-US" smtClean="0"/>
              <a:t>4/7/2025</a:t>
            </a:fld>
            <a:endParaRPr lang="en-US" dirty="0"/>
          </a:p>
        </p:txBody>
      </p:sp>
      <p:sp>
        <p:nvSpPr>
          <p:cNvPr id="5" name="Footer Placeholder 4"/>
          <p:cNvSpPr>
            <a:spLocks noGrp="1"/>
          </p:cNvSpPr>
          <p:nvPr>
            <p:ph type="ftr" sz="quarter" idx="3"/>
          </p:nvPr>
        </p:nvSpPr>
        <p:spPr>
          <a:xfrm>
            <a:off x="1088136" y="6272786"/>
            <a:ext cx="6327648" cy="365125"/>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6"/>
            <a:ext cx="640080" cy="365125"/>
          </a:xfrm>
          <a:prstGeom prst="rect">
            <a:avLst/>
          </a:prstGeom>
        </p:spPr>
        <p:txBody>
          <a:bodyPr vert="horz" lIns="91440" tIns="45720" rIns="91440" bIns="45720" rtlCol="0" anchor="ctr"/>
          <a:lstStyle>
            <a:lvl1pPr algn="ctr">
              <a:defRPr sz="105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41567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685800" rtl="0" eaLnBrk="1" latinLnBrk="0" hangingPunct="1">
        <a:lnSpc>
          <a:spcPct val="90000"/>
        </a:lnSpc>
        <a:spcBef>
          <a:spcPct val="0"/>
        </a:spcBef>
        <a:buNone/>
        <a:defRPr sz="405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4AAAEE-1EAA-4129-9128-EF3B37AE5A1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F7C63F-8A55-4658-AF3C-E24671C835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3E8B23-6358-43A4-9B08-4BCBB9292DE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37CEF7-F4FD-4230-8BFC-D4C27453583B}" type="datetime1">
              <a:rPr lang="en-US" smtClean="0"/>
              <a:t>4/7/2025</a:t>
            </a:fld>
            <a:endParaRPr lang="en-US"/>
          </a:p>
        </p:txBody>
      </p:sp>
      <p:sp>
        <p:nvSpPr>
          <p:cNvPr id="5" name="Footer Placeholder 4">
            <a:extLst>
              <a:ext uri="{FF2B5EF4-FFF2-40B4-BE49-F238E27FC236}">
                <a16:creationId xmlns:a16="http://schemas.microsoft.com/office/drawing/2014/main" id="{73CAFD0D-EBA3-4BED-9EC0-4E8E452ABB1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96EF3F-31B2-4FF8-8B78-77F1971CE120}"/>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9A93A2-046E-4DE2-8DC8-437C9DCCFAA3}" type="slidenum">
              <a:rPr lang="en-US" smtClean="0"/>
              <a:t>‹#›</a:t>
            </a:fld>
            <a:endParaRPr lang="en-US"/>
          </a:p>
        </p:txBody>
      </p:sp>
    </p:spTree>
    <p:extLst>
      <p:ext uri="{BB962C8B-B14F-4D97-AF65-F5344CB8AC3E}">
        <p14:creationId xmlns:p14="http://schemas.microsoft.com/office/powerpoint/2010/main" val="166557663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0A1CD6-7EB2-8761-DDB0-69716F0F5A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2959F3-227C-11DD-9266-B168A6BAE0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631D0-6D70-C531-B5FD-1A993CEDD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E410A2-FA15-4911-BB31-FB6DFE6B5C23}" type="datetimeFigureOut">
              <a:rPr lang="en-US" smtClean="0"/>
              <a:t>4/7/2025</a:t>
            </a:fld>
            <a:endParaRPr lang="en-US"/>
          </a:p>
        </p:txBody>
      </p:sp>
      <p:sp>
        <p:nvSpPr>
          <p:cNvPr id="5" name="Footer Placeholder 4">
            <a:extLst>
              <a:ext uri="{FF2B5EF4-FFF2-40B4-BE49-F238E27FC236}">
                <a16:creationId xmlns:a16="http://schemas.microsoft.com/office/drawing/2014/main" id="{895DB68E-6ABB-147F-B8A6-D24359ECA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3533C8E-63B7-96C7-F93D-11E0C3CC5A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8661ED-2F2B-4337-8C8B-0F72B9DF1350}" type="slidenum">
              <a:rPr lang="en-US" smtClean="0"/>
              <a:t>‹#›</a:t>
            </a:fld>
            <a:endParaRPr lang="en-US"/>
          </a:p>
        </p:txBody>
      </p:sp>
    </p:spTree>
    <p:extLst>
      <p:ext uri="{BB962C8B-B14F-4D97-AF65-F5344CB8AC3E}">
        <p14:creationId xmlns:p14="http://schemas.microsoft.com/office/powerpoint/2010/main" val="71519483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5.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74" name="Oval 73">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619432" y="3803009"/>
            <a:ext cx="10953136" cy="1604733"/>
          </a:xfrm>
        </p:spPr>
        <p:txBody>
          <a:bodyPr anchor="b">
            <a:normAutofit/>
          </a:bodyPr>
          <a:lstStyle/>
          <a:p>
            <a:pPr algn="ctr"/>
            <a:r>
              <a:rPr lang="en-US" sz="6100" dirty="0">
                <a:latin typeface="Calibri" panose="020F0502020204030204" pitchFamily="34" charset="0"/>
                <a:cs typeface="Calibri" panose="020F0502020204030204" pitchFamily="34" charset="0"/>
              </a:rPr>
              <a:t>Software Engineering</a:t>
            </a:r>
            <a:br>
              <a:rPr lang="en-US" sz="6100" dirty="0">
                <a:latin typeface="Calibri" panose="020F0502020204030204" pitchFamily="34" charset="0"/>
                <a:cs typeface="Calibri" panose="020F0502020204030204" pitchFamily="34" charset="0"/>
              </a:rPr>
            </a:br>
            <a:r>
              <a:rPr lang="en-US" sz="6100" dirty="0">
                <a:latin typeface="Calibri" panose="020F0502020204030204" pitchFamily="34" charset="0"/>
                <a:cs typeface="Calibri" panose="020F0502020204030204" pitchFamily="34" charset="0"/>
              </a:rPr>
              <a:t>CS-UH 2012, SPRING 2025 </a:t>
            </a:r>
            <a:endParaRPr lang="en-US" sz="6100" dirty="0"/>
          </a:p>
        </p:txBody>
      </p:sp>
      <p:sp>
        <p:nvSpPr>
          <p:cNvPr id="5" name="Subtitle 4"/>
          <p:cNvSpPr>
            <a:spLocks noGrp="1"/>
          </p:cNvSpPr>
          <p:nvPr>
            <p:ph type="subTitle" sz="quarter" idx="1"/>
          </p:nvPr>
        </p:nvSpPr>
        <p:spPr>
          <a:xfrm>
            <a:off x="1954031" y="5407742"/>
            <a:ext cx="8283940" cy="865042"/>
          </a:xfrm>
        </p:spPr>
        <p:txBody>
          <a:bodyPr>
            <a:normAutofit/>
          </a:bodyPr>
          <a:lstStyle/>
          <a:p>
            <a:pPr algn="ctr"/>
            <a:r>
              <a:rPr lang="en-US" b="1" dirty="0">
                <a:solidFill>
                  <a:srgbClr val="000000"/>
                </a:solidFill>
              </a:rPr>
              <a:t>System Testing Planning and execution</a:t>
            </a:r>
          </a:p>
          <a:p>
            <a:pPr algn="ctr"/>
            <a:r>
              <a:rPr lang="en-US" dirty="0">
                <a:solidFill>
                  <a:srgbClr val="000000"/>
                </a:solidFill>
              </a:rPr>
              <a:t>Dr. Mohamad Kassab, m.kassab@nyu.edu</a:t>
            </a:r>
          </a:p>
        </p:txBody>
      </p:sp>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3604426" y="643468"/>
            <a:ext cx="4983148" cy="2795060"/>
          </a:xfrm>
          <a:prstGeom prst="rect">
            <a:avLst/>
          </a:prstGeom>
        </p:spPr>
      </p:pic>
      <p:sp>
        <p:nvSpPr>
          <p:cNvPr id="2" name="Slide Number Placeholder 1">
            <a:extLst>
              <a:ext uri="{FF2B5EF4-FFF2-40B4-BE49-F238E27FC236}">
                <a16:creationId xmlns:a16="http://schemas.microsoft.com/office/drawing/2014/main" id="{7B5E5309-023D-E436-FD8C-0FDBCFE7EE53}"/>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2020388" y="181574"/>
            <a:ext cx="8229600" cy="1143000"/>
          </a:xfrm>
        </p:spPr>
        <p:txBody>
          <a:bodyPr/>
          <a:lstStyle/>
          <a:p>
            <a:r>
              <a:rPr lang="en-US" dirty="0">
                <a:latin typeface="Times New Roman" pitchFamily="18" charset="0"/>
              </a:rPr>
              <a:t>Data Flow Anomaly</a:t>
            </a:r>
          </a:p>
        </p:txBody>
      </p:sp>
      <p:sp>
        <p:nvSpPr>
          <p:cNvPr id="386051" name="Rectangle 3"/>
          <p:cNvSpPr>
            <a:spLocks noGrp="1" noChangeArrowheads="1"/>
          </p:cNvSpPr>
          <p:nvPr>
            <p:ph idx="1"/>
          </p:nvPr>
        </p:nvSpPr>
        <p:spPr/>
        <p:txBody>
          <a:bodyPr>
            <a:normAutofit fontScale="92500" lnSpcReduction="20000"/>
          </a:bodyPr>
          <a:lstStyle/>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buFontTx/>
              <a:buNone/>
            </a:pPr>
            <a:endParaRPr lang="en-US" dirty="0">
              <a:latin typeface="Times New Roman" pitchFamily="18" charset="0"/>
            </a:endParaRPr>
          </a:p>
          <a:p>
            <a:pPr lvl="1" algn="ctr">
              <a:buFontTx/>
              <a:buNone/>
            </a:pPr>
            <a:r>
              <a:rPr lang="en-US" dirty="0">
                <a:latin typeface="Times New Roman" pitchFamily="18" charset="0"/>
              </a:rPr>
              <a:t>State transition diagram of a program variable [10] (</a:t>
            </a:r>
            <a:r>
              <a:rPr lang="en-US" dirty="0">
                <a:latin typeface="Times New Roman" pitchFamily="18" charset="0"/>
                <a:cs typeface="Times New Roman" pitchFamily="18" charset="0"/>
              </a:rPr>
              <a:t>©</a:t>
            </a:r>
            <a:r>
              <a:rPr lang="en-US" dirty="0">
                <a:latin typeface="Times New Roman" pitchFamily="18" charset="0"/>
              </a:rPr>
              <a:t>[1979] IEEE).</a:t>
            </a:r>
          </a:p>
          <a:p>
            <a:pPr lvl="1">
              <a:buFontTx/>
              <a:buNone/>
            </a:pPr>
            <a:endParaRPr lang="en-US" dirty="0">
              <a:latin typeface="Times New Roman" pitchFamily="18" charset="0"/>
            </a:endParaRPr>
          </a:p>
        </p:txBody>
      </p:sp>
      <p:sp>
        <p:nvSpPr>
          <p:cNvPr id="5" name="Rectangle 19"/>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59139-2B00-4EBF-B943-49B048DD9D1D}"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386052" name="Picture 4" descr="anomaly"/>
          <p:cNvPicPr>
            <a:picLocks noChangeAspect="1" noChangeArrowheads="1"/>
          </p:cNvPicPr>
          <p:nvPr/>
        </p:nvPicPr>
        <p:blipFill>
          <a:blip r:embed="rId3" cstate="print"/>
          <a:srcRect/>
          <a:stretch>
            <a:fillRect/>
          </a:stretch>
        </p:blipFill>
        <p:spPr bwMode="auto">
          <a:xfrm>
            <a:off x="2628674" y="1199561"/>
            <a:ext cx="6705600" cy="4260850"/>
          </a:xfrm>
          <a:prstGeom prst="rect">
            <a:avLst/>
          </a:prstGeom>
          <a:noFill/>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r>
              <a:rPr lang="en-US" dirty="0">
                <a:latin typeface="Times New Roman" pitchFamily="18" charset="0"/>
              </a:rPr>
              <a:t>Data Flow Anomaly</a:t>
            </a:r>
          </a:p>
        </p:txBody>
      </p:sp>
      <p:sp>
        <p:nvSpPr>
          <p:cNvPr id="388099" name="Rectangle 3"/>
          <p:cNvSpPr>
            <a:spLocks noGrp="1" noChangeArrowheads="1"/>
          </p:cNvSpPr>
          <p:nvPr>
            <p:ph idx="1"/>
          </p:nvPr>
        </p:nvSpPr>
        <p:spPr/>
        <p:txBody>
          <a:bodyPr>
            <a:normAutofit fontScale="85000" lnSpcReduction="20000"/>
          </a:bodyPr>
          <a:lstStyle/>
          <a:p>
            <a:r>
              <a:rPr lang="en-US" dirty="0">
                <a:latin typeface="Times New Roman" pitchFamily="18" charset="0"/>
              </a:rPr>
              <a:t>Obvious question: What is the relationship between the </a:t>
            </a:r>
            <a:r>
              <a:rPr lang="en-US" b="1" dirty="0">
                <a:latin typeface="Times New Roman" pitchFamily="18" charset="0"/>
              </a:rPr>
              <a:t>Type 1, Type 2,</a:t>
            </a:r>
            <a:r>
              <a:rPr lang="en-US" dirty="0">
                <a:latin typeface="Times New Roman" pitchFamily="18" charset="0"/>
              </a:rPr>
              <a:t> and </a:t>
            </a:r>
            <a:r>
              <a:rPr lang="en-US" b="1" dirty="0">
                <a:latin typeface="Times New Roman" pitchFamily="18" charset="0"/>
              </a:rPr>
              <a:t>Type 3</a:t>
            </a:r>
            <a:r>
              <a:rPr lang="en-US" dirty="0">
                <a:latin typeface="Times New Roman" pitchFamily="18" charset="0"/>
              </a:rPr>
              <a:t> anomalies and the previous Figure ?</a:t>
            </a:r>
          </a:p>
          <a:p>
            <a:r>
              <a:rPr lang="en-US" dirty="0">
                <a:latin typeface="Times New Roman" pitchFamily="18" charset="0"/>
              </a:rPr>
              <a:t>The three types of anomalies (Type 1, Type 2, and Type 3) are found in the diagram in the form of </a:t>
            </a:r>
            <a:r>
              <a:rPr lang="en-US" b="1" dirty="0">
                <a:latin typeface="Times New Roman" pitchFamily="18" charset="0"/>
              </a:rPr>
              <a:t>action sequences</a:t>
            </a:r>
            <a:r>
              <a:rPr lang="en-US" dirty="0">
                <a:latin typeface="Times New Roman" pitchFamily="18" charset="0"/>
              </a:rPr>
              <a:t>:</a:t>
            </a:r>
          </a:p>
          <a:p>
            <a:pPr lvl="1"/>
            <a:r>
              <a:rPr lang="en-US" dirty="0">
                <a:latin typeface="Times New Roman" pitchFamily="18" charset="0"/>
              </a:rPr>
              <a:t>Type 1: </a:t>
            </a:r>
            <a:r>
              <a:rPr lang="en-US" i="1" dirty="0" err="1">
                <a:latin typeface="Times New Roman" pitchFamily="18" charset="0"/>
              </a:rPr>
              <a:t>dd</a:t>
            </a:r>
            <a:endParaRPr lang="en-US" i="1" dirty="0">
              <a:latin typeface="Times New Roman" pitchFamily="18" charset="0"/>
            </a:endParaRPr>
          </a:p>
          <a:p>
            <a:pPr lvl="1"/>
            <a:r>
              <a:rPr lang="en-US" dirty="0">
                <a:latin typeface="Times New Roman" pitchFamily="18" charset="0"/>
              </a:rPr>
              <a:t>Type 2: </a:t>
            </a:r>
            <a:r>
              <a:rPr lang="en-US" i="1" dirty="0" err="1">
                <a:latin typeface="Times New Roman" pitchFamily="18" charset="0"/>
              </a:rPr>
              <a:t>ur</a:t>
            </a:r>
            <a:endParaRPr lang="en-US" i="1" dirty="0">
              <a:latin typeface="Times New Roman" pitchFamily="18" charset="0"/>
            </a:endParaRPr>
          </a:p>
          <a:p>
            <a:pPr lvl="1"/>
            <a:r>
              <a:rPr lang="en-US" dirty="0">
                <a:latin typeface="Times New Roman" pitchFamily="18" charset="0"/>
              </a:rPr>
              <a:t>Type 3: </a:t>
            </a:r>
            <a:r>
              <a:rPr lang="en-US" i="1" dirty="0">
                <a:latin typeface="Times New Roman" pitchFamily="18" charset="0"/>
              </a:rPr>
              <a:t>du</a:t>
            </a:r>
          </a:p>
          <a:p>
            <a:r>
              <a:rPr lang="en-US" dirty="0">
                <a:latin typeface="Times New Roman" pitchFamily="18" charset="0"/>
              </a:rPr>
              <a:t>Detection of data flow anomaly via program instrumentation</a:t>
            </a:r>
          </a:p>
          <a:p>
            <a:pPr lvl="1"/>
            <a:r>
              <a:rPr lang="en-US" dirty="0">
                <a:latin typeface="Times New Roman" pitchFamily="18" charset="0"/>
              </a:rPr>
              <a:t>Program instrumentation: Insert new code to monitor the states of variables.</a:t>
            </a:r>
          </a:p>
          <a:p>
            <a:pPr lvl="1"/>
            <a:r>
              <a:rPr lang="en-US" dirty="0">
                <a:latin typeface="Times New Roman" pitchFamily="18" charset="0"/>
              </a:rPr>
              <a:t>If the state sequence contains </a:t>
            </a:r>
            <a:r>
              <a:rPr lang="en-US" i="1" dirty="0" err="1">
                <a:latin typeface="Times New Roman" pitchFamily="18" charset="0"/>
              </a:rPr>
              <a:t>dd</a:t>
            </a:r>
            <a:r>
              <a:rPr lang="en-US" dirty="0">
                <a:latin typeface="Times New Roman" pitchFamily="18" charset="0"/>
              </a:rPr>
              <a:t>, </a:t>
            </a:r>
            <a:r>
              <a:rPr lang="en-US" i="1" dirty="0" err="1">
                <a:latin typeface="Times New Roman" pitchFamily="18" charset="0"/>
              </a:rPr>
              <a:t>ur</a:t>
            </a:r>
            <a:r>
              <a:rPr lang="en-US" dirty="0">
                <a:latin typeface="Times New Roman" pitchFamily="18" charset="0"/>
              </a:rPr>
              <a:t>, or </a:t>
            </a:r>
            <a:r>
              <a:rPr lang="en-US" i="1" dirty="0">
                <a:latin typeface="Times New Roman" pitchFamily="18" charset="0"/>
              </a:rPr>
              <a:t>du</a:t>
            </a:r>
            <a:r>
              <a:rPr lang="en-US" dirty="0">
                <a:latin typeface="Times New Roman" pitchFamily="18" charset="0"/>
              </a:rPr>
              <a:t> sequence, a data flow anomaly is said to occur.</a:t>
            </a:r>
          </a:p>
          <a:p>
            <a:r>
              <a:rPr lang="en-US" dirty="0">
                <a:latin typeface="Times New Roman" pitchFamily="18" charset="0"/>
              </a:rPr>
              <a:t>Bottom line: What to do after detecting a data flow anomaly?</a:t>
            </a:r>
          </a:p>
          <a:p>
            <a:pPr lvl="1"/>
            <a:r>
              <a:rPr lang="en-US" dirty="0">
                <a:latin typeface="Times New Roman" pitchFamily="18" charset="0"/>
              </a:rPr>
              <a:t>Investigate the cause of the anomaly.</a:t>
            </a:r>
          </a:p>
          <a:p>
            <a:pPr lvl="1"/>
            <a:r>
              <a:rPr lang="en-US" dirty="0">
                <a:latin typeface="Times New Roman" pitchFamily="18" charset="0"/>
              </a:rPr>
              <a:t>To fix an anomaly, write new code or modify the existing code.</a:t>
            </a:r>
          </a:p>
          <a:p>
            <a:endParaRPr lang="en-US" dirty="0">
              <a:latin typeface="Times New Roman" pitchFamily="18" charset="0"/>
            </a:endParaRPr>
          </a:p>
        </p:txBody>
      </p:sp>
      <p:sp>
        <p:nvSpPr>
          <p:cNvPr id="4" name="Rectangle 19"/>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DDF504-99BB-455F-9766-BAF08C46DEC6}"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CF6E6-FC9E-B15A-D08A-AF191DF8AFBA}"/>
              </a:ext>
            </a:extLst>
          </p:cNvPr>
          <p:cNvSpPr>
            <a:spLocks noGrp="1"/>
          </p:cNvSpPr>
          <p:nvPr>
            <p:ph type="ctrTitle"/>
          </p:nvPr>
        </p:nvSpPr>
        <p:spPr/>
        <p:txBody>
          <a:bodyPr>
            <a:normAutofit fontScale="90000"/>
          </a:bodyPr>
          <a:lstStyle/>
          <a:p>
            <a:r>
              <a:rPr lang="en-US"/>
              <a:t>SYSTEM TESTING PLANNING AND EXECUTION</a:t>
            </a:r>
            <a:endParaRPr lang="en-US" dirty="0"/>
          </a:p>
        </p:txBody>
      </p:sp>
    </p:spTree>
    <p:extLst>
      <p:ext uri="{BB962C8B-B14F-4D97-AF65-F5344CB8AC3E}">
        <p14:creationId xmlns:p14="http://schemas.microsoft.com/office/powerpoint/2010/main" val="160536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708E060-465E-4ED3-A3C9-12A114B6F5D6}"/>
              </a:ext>
            </a:extLst>
          </p:cNvPr>
          <p:cNvSpPr>
            <a:spLocks noGrp="1" noChangeArrowheads="1"/>
          </p:cNvSpPr>
          <p:nvPr>
            <p:ph type="title"/>
          </p:nvPr>
        </p:nvSpPr>
        <p:spPr>
          <a:xfrm>
            <a:off x="4965430" y="629268"/>
            <a:ext cx="6586491" cy="1286160"/>
          </a:xfrm>
        </p:spPr>
        <p:txBody>
          <a:bodyPr anchor="b">
            <a:normAutofit/>
          </a:bodyPr>
          <a:lstStyle/>
          <a:p>
            <a:pPr eaLnBrk="1" hangingPunct="1"/>
            <a:r>
              <a:rPr lang="en-US" altLang="en-US" sz="4100">
                <a:latin typeface="Times New Roman" panose="02020603050405020304" pitchFamily="18" charset="0"/>
              </a:rPr>
              <a:t>Structure of a System Test Plan</a:t>
            </a:r>
          </a:p>
        </p:txBody>
      </p:sp>
      <p:sp>
        <p:nvSpPr>
          <p:cNvPr id="535555" name="Rectangle 3">
            <a:extLst>
              <a:ext uri="{FF2B5EF4-FFF2-40B4-BE49-F238E27FC236}">
                <a16:creationId xmlns:a16="http://schemas.microsoft.com/office/drawing/2014/main" id="{10296392-A132-425C-85CD-581EC991958E}"/>
              </a:ext>
            </a:extLst>
          </p:cNvPr>
          <p:cNvSpPr>
            <a:spLocks noGrp="1" noChangeArrowheads="1"/>
          </p:cNvSpPr>
          <p:nvPr>
            <p:ph idx="1"/>
          </p:nvPr>
        </p:nvSpPr>
        <p:spPr>
          <a:xfrm>
            <a:off x="4965431" y="2438400"/>
            <a:ext cx="6586489" cy="3785419"/>
          </a:xfrm>
        </p:spPr>
        <p:txBody>
          <a:bodyPr>
            <a:normAutofit/>
          </a:bodyPr>
          <a:lstStyle/>
          <a:p>
            <a:pPr marL="274320" indent="-274320">
              <a:buClr>
                <a:schemeClr val="accent3"/>
              </a:buClr>
              <a:buNone/>
              <a:defRPr/>
            </a:pPr>
            <a:r>
              <a:rPr lang="en-US" sz="1700" b="1">
                <a:latin typeface="Times New Roman" pitchFamily="18" charset="0"/>
              </a:rPr>
              <a:t>The purpose of a system test plan is as follows:</a:t>
            </a:r>
          </a:p>
          <a:p>
            <a:pPr marL="274320" indent="-274320">
              <a:buClr>
                <a:schemeClr val="accent3"/>
              </a:buClr>
              <a:buFont typeface="Wingdings 2"/>
              <a:buChar char=""/>
              <a:defRPr/>
            </a:pPr>
            <a:r>
              <a:rPr lang="en-US" sz="1700">
                <a:latin typeface="Times New Roman" pitchFamily="18" charset="0"/>
              </a:rPr>
              <a:t>It provides guidance for the executive management to support the test project</a:t>
            </a:r>
          </a:p>
          <a:p>
            <a:pPr marL="274320" indent="-274320">
              <a:buClr>
                <a:schemeClr val="accent3"/>
              </a:buClr>
              <a:buFont typeface="Wingdings 2"/>
              <a:buChar char=""/>
              <a:defRPr/>
            </a:pPr>
            <a:r>
              <a:rPr lang="en-US" sz="1700">
                <a:latin typeface="Times New Roman" pitchFamily="18" charset="0"/>
              </a:rPr>
              <a:t>It establishes the foundation of the system testing part of the overall software project</a:t>
            </a:r>
          </a:p>
          <a:p>
            <a:pPr marL="274320" indent="-274320">
              <a:buClr>
                <a:schemeClr val="accent3"/>
              </a:buClr>
              <a:buFont typeface="Wingdings 2"/>
              <a:buChar char=""/>
              <a:defRPr/>
            </a:pPr>
            <a:r>
              <a:rPr lang="en-US" sz="1700">
                <a:latin typeface="Times New Roman" pitchFamily="18" charset="0"/>
              </a:rPr>
              <a:t>It provides assurance of test coverage by creating a requirement traceability matrix</a:t>
            </a:r>
          </a:p>
          <a:p>
            <a:pPr marL="274320" indent="-274320">
              <a:buClr>
                <a:schemeClr val="accent3"/>
              </a:buClr>
              <a:buFont typeface="Wingdings 2"/>
              <a:buChar char=""/>
              <a:defRPr/>
            </a:pPr>
            <a:r>
              <a:rPr lang="en-US" sz="1700">
                <a:latin typeface="Times New Roman" pitchFamily="18" charset="0"/>
              </a:rPr>
              <a:t>It outlines an orderly schedule of events and test milestones that are tracked</a:t>
            </a:r>
          </a:p>
          <a:p>
            <a:pPr marL="274320" indent="-274320">
              <a:buClr>
                <a:schemeClr val="accent3"/>
              </a:buClr>
              <a:buFont typeface="Wingdings 2"/>
              <a:buChar char=""/>
              <a:defRPr/>
            </a:pPr>
            <a:r>
              <a:rPr lang="en-US" sz="1700">
                <a:latin typeface="Times New Roman" pitchFamily="18" charset="0"/>
              </a:rPr>
              <a:t>It specifies the personnel, financial, equipment, and facility resources required to support the system testing part of a software project</a:t>
            </a:r>
          </a:p>
          <a:p>
            <a:pPr marL="274320" indent="-274320">
              <a:buClr>
                <a:schemeClr val="accent3"/>
              </a:buClr>
              <a:buFont typeface="Wingdings 2"/>
              <a:buChar char=""/>
              <a:defRPr/>
            </a:pPr>
            <a:endParaRPr lang="en-US" sz="1700">
              <a:latin typeface="Times New Roman" pitchFamily="18" charset="0"/>
            </a:endParaRPr>
          </a:p>
        </p:txBody>
      </p:sp>
      <p:pic>
        <p:nvPicPr>
          <p:cNvPr id="535557" name="Picture 535556" descr="Rolls of blueprints">
            <a:extLst>
              <a:ext uri="{FF2B5EF4-FFF2-40B4-BE49-F238E27FC236}">
                <a16:creationId xmlns:a16="http://schemas.microsoft.com/office/drawing/2014/main" id="{57FE639A-08EA-44B6-9C17-124FF0C0634D}"/>
              </a:ext>
            </a:extLst>
          </p:cNvPr>
          <p:cNvPicPr>
            <a:picLocks noChangeAspect="1"/>
          </p:cNvPicPr>
          <p:nvPr/>
        </p:nvPicPr>
        <p:blipFill rotWithShape="1">
          <a:blip r:embed="rId3"/>
          <a:srcRect l="54882" r="-1" b="-1"/>
          <a:stretch/>
        </p:blipFill>
        <p:spPr>
          <a:xfrm>
            <a:off x="20" y="10"/>
            <a:ext cx="4635571" cy="6857990"/>
          </a:xfrm>
          <a:prstGeom prst="rect">
            <a:avLst/>
          </a:prstGeom>
          <a:effectLst/>
        </p:spPr>
      </p:pic>
      <p:cxnSp>
        <p:nvCxnSpPr>
          <p:cNvPr id="75" name="Straight Connector 7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AA6C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D303C51-38DF-41DF-53E7-82FB733A3436}"/>
              </a:ext>
            </a:extLst>
          </p:cNvPr>
          <p:cNvSpPr>
            <a:spLocks noGrp="1"/>
          </p:cNvSpPr>
          <p:nvPr>
            <p:ph type="sldNum" sz="quarter" idx="12"/>
          </p:nvPr>
        </p:nvSpPr>
        <p:spPr/>
        <p:txBody>
          <a:bodyPr/>
          <a:lstStyle/>
          <a:p>
            <a:fld id="{5046FF26-B2D8-4F24-A510-7E032E9B2F80}" type="slidenum">
              <a:rPr lang="en-US" smtClean="0"/>
              <a:t>13</a:t>
            </a:fld>
            <a:endParaRPr 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a:extLst>
              <a:ext uri="{FF2B5EF4-FFF2-40B4-BE49-F238E27FC236}">
                <a16:creationId xmlns:a16="http://schemas.microsoft.com/office/drawing/2014/main" id="{74FCC839-0EF1-4729-AF00-867AAA39A90B}"/>
              </a:ext>
            </a:extLst>
          </p:cNvPr>
          <p:cNvSpPr>
            <a:spLocks noGrp="1" noChangeArrowheads="1"/>
          </p:cNvSpPr>
          <p:nvPr>
            <p:ph type="title"/>
          </p:nvPr>
        </p:nvSpPr>
        <p:spPr>
          <a:xfrm>
            <a:off x="1028700" y="1967266"/>
            <a:ext cx="2628900" cy="2547257"/>
          </a:xfrm>
          <a:noFill/>
        </p:spPr>
        <p:txBody>
          <a:bodyPr vert="horz" lIns="91440" tIns="45720" rIns="91440" bIns="45720" rtlCol="0" anchor="ctr">
            <a:normAutofit/>
          </a:bodyPr>
          <a:lstStyle/>
          <a:p>
            <a:pPr algn="ctr"/>
            <a:r>
              <a:rPr lang="en-US" altLang="en-US" sz="3600" kern="1200" dirty="0">
                <a:solidFill>
                  <a:srgbClr val="FFFFFF"/>
                </a:solidFill>
                <a:latin typeface="+mj-lt"/>
                <a:ea typeface="+mj-ea"/>
                <a:cs typeface="+mj-cs"/>
              </a:rPr>
              <a:t>Structure of a System Test Plan</a:t>
            </a:r>
          </a:p>
        </p:txBody>
      </p:sp>
      <p:pic>
        <p:nvPicPr>
          <p:cNvPr id="18435" name="Picture 5" descr="SystemTestPlan">
            <a:extLst>
              <a:ext uri="{FF2B5EF4-FFF2-40B4-BE49-F238E27FC236}">
                <a16:creationId xmlns:a16="http://schemas.microsoft.com/office/drawing/2014/main" id="{E8277915-5D82-48A6-9CA4-51FDB4EC708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777316" y="715555"/>
            <a:ext cx="6780700" cy="5424560"/>
          </a:xfrm>
          <a:prstGeom prst="rect">
            <a:avLst/>
          </a:prstGeom>
        </p:spPr>
      </p:pic>
      <p:sp>
        <p:nvSpPr>
          <p:cNvPr id="2" name="Slide Number Placeholder 1">
            <a:extLst>
              <a:ext uri="{FF2B5EF4-FFF2-40B4-BE49-F238E27FC236}">
                <a16:creationId xmlns:a16="http://schemas.microsoft.com/office/drawing/2014/main" id="{D735372D-530F-77F8-ED4D-A3EE83481F80}"/>
              </a:ext>
            </a:extLst>
          </p:cNvPr>
          <p:cNvSpPr>
            <a:spLocks noGrp="1"/>
          </p:cNvSpPr>
          <p:nvPr>
            <p:ph type="sldNum" sz="quarter" idx="12"/>
          </p:nvPr>
        </p:nvSpPr>
        <p:spPr/>
        <p:txBody>
          <a:bodyPr/>
          <a:lstStyle/>
          <a:p>
            <a:fld id="{5046FF26-B2D8-4F24-A510-7E032E9B2F80}" type="slidenum">
              <a:rPr lang="en-US" smtClean="0"/>
              <a:t>14</a:t>
            </a:fld>
            <a:endParaRPr lang="en-US"/>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Flowchart: Document 7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7" name="Text Box 6">
            <a:extLst>
              <a:ext uri="{FF2B5EF4-FFF2-40B4-BE49-F238E27FC236}">
                <a16:creationId xmlns:a16="http://schemas.microsoft.com/office/drawing/2014/main" id="{CC348CB5-06F6-4DE6-A150-8337949C914D}"/>
              </a:ext>
            </a:extLst>
          </p:cNvPr>
          <p:cNvSpPr txBox="1">
            <a:spLocks noChangeArrowheads="1"/>
          </p:cNvSpPr>
          <p:nvPr/>
        </p:nvSpPr>
        <p:spPr bwMode="auto">
          <a:xfrm>
            <a:off x="838200" y="171162"/>
            <a:ext cx="2840182" cy="23711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norm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nSpc>
                <a:spcPct val="90000"/>
              </a:lnSpc>
              <a:spcBef>
                <a:spcPct val="0"/>
              </a:spcBef>
              <a:spcAft>
                <a:spcPts val="600"/>
              </a:spcAft>
            </a:pPr>
            <a:endParaRPr lang="en-US" altLang="en-US" sz="3200" b="0" kern="1200" dirty="0">
              <a:solidFill>
                <a:srgbClr val="FFFFFF"/>
              </a:solidFill>
              <a:latin typeface="+mj-lt"/>
              <a:ea typeface="+mj-ea"/>
              <a:cs typeface="+mj-cs"/>
            </a:endParaRPr>
          </a:p>
        </p:txBody>
      </p:sp>
      <p:pic>
        <p:nvPicPr>
          <p:cNvPr id="28676" name="Picture 5">
            <a:extLst>
              <a:ext uri="{FF2B5EF4-FFF2-40B4-BE49-F238E27FC236}">
                <a16:creationId xmlns:a16="http://schemas.microsoft.com/office/drawing/2014/main" id="{5502750A-2D6A-4B23-90C5-C418EA4AC24E}"/>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a:xfrm>
            <a:off x="4384011" y="640080"/>
            <a:ext cx="6995381" cy="5578816"/>
          </a:xfrm>
          <a:prstGeom prst="rect">
            <a:avLst/>
          </a:prstGeom>
        </p:spPr>
      </p:pic>
      <p:sp>
        <p:nvSpPr>
          <p:cNvPr id="7" name="Rectangle 2">
            <a:extLst>
              <a:ext uri="{FF2B5EF4-FFF2-40B4-BE49-F238E27FC236}">
                <a16:creationId xmlns:a16="http://schemas.microsoft.com/office/drawing/2014/main" id="{BFAC136E-16A2-4956-969B-D3FDA842F7B9}"/>
              </a:ext>
            </a:extLst>
          </p:cNvPr>
          <p:cNvSpPr txBox="1">
            <a:spLocks noChangeArrowheads="1"/>
          </p:cNvSpPr>
          <p:nvPr/>
        </p:nvSpPr>
        <p:spPr>
          <a:xfrm>
            <a:off x="838200" y="365125"/>
            <a:ext cx="340868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a:t>A Multi-Cycle System Test Strategy</a:t>
            </a:r>
            <a:endParaRPr lang="en-US" altLang="en-US" dirty="0"/>
          </a:p>
        </p:txBody>
      </p:sp>
      <p:sp>
        <p:nvSpPr>
          <p:cNvPr id="2" name="Slide Number Placeholder 1">
            <a:extLst>
              <a:ext uri="{FF2B5EF4-FFF2-40B4-BE49-F238E27FC236}">
                <a16:creationId xmlns:a16="http://schemas.microsoft.com/office/drawing/2014/main" id="{AAD2135E-F965-2C27-6A6E-A303E8C58589}"/>
              </a:ext>
            </a:extLst>
          </p:cNvPr>
          <p:cNvSpPr>
            <a:spLocks noGrp="1"/>
          </p:cNvSpPr>
          <p:nvPr>
            <p:ph type="sldNum" sz="quarter" idx="12"/>
          </p:nvPr>
        </p:nvSpPr>
        <p:spPr/>
        <p:txBody>
          <a:bodyPr/>
          <a:lstStyle/>
          <a:p>
            <a:fld id="{5046FF26-B2D8-4F24-A510-7E032E9B2F80}"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3" name="Rectangle 2">
            <a:extLst>
              <a:ext uri="{FF2B5EF4-FFF2-40B4-BE49-F238E27FC236}">
                <a16:creationId xmlns:a16="http://schemas.microsoft.com/office/drawing/2014/main" id="{68ED6136-89AC-41F5-AF30-9477023AF3E7}"/>
              </a:ext>
            </a:extLst>
          </p:cNvPr>
          <p:cNvSpPr>
            <a:spLocks noGrp="1" noChangeArrowheads="1"/>
          </p:cNvSpPr>
          <p:nvPr>
            <p:ph type="title" idx="4294967295"/>
          </p:nvPr>
        </p:nvSpPr>
        <p:spPr>
          <a:xfrm>
            <a:off x="841248" y="548640"/>
            <a:ext cx="3600860" cy="5431536"/>
          </a:xfrm>
        </p:spPr>
        <p:txBody>
          <a:bodyPr vert="horz" lIns="91440" tIns="45720" rIns="91440" bIns="45720" rtlCol="0" anchor="ctr">
            <a:normAutofit/>
          </a:bodyPr>
          <a:lstStyle/>
          <a:p>
            <a:r>
              <a:rPr lang="en-US" altLang="en-US" sz="3800" kern="1200">
                <a:solidFill>
                  <a:schemeClr val="tx1"/>
                </a:solidFill>
                <a:latin typeface="+mj-lt"/>
                <a:ea typeface="+mj-ea"/>
                <a:cs typeface="+mj-cs"/>
              </a:rPr>
              <a:t>Characterization of Test Cycles</a:t>
            </a:r>
          </a:p>
        </p:txBody>
      </p:sp>
      <p:sp>
        <p:nvSpPr>
          <p:cNvPr id="7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4" name="Rectangle 3">
            <a:extLst>
              <a:ext uri="{FF2B5EF4-FFF2-40B4-BE49-F238E27FC236}">
                <a16:creationId xmlns:a16="http://schemas.microsoft.com/office/drawing/2014/main" id="{C8BD4053-273B-4AD8-B91D-2D36A9A42B9B}"/>
              </a:ext>
            </a:extLst>
          </p:cNvPr>
          <p:cNvSpPr>
            <a:spLocks noGrp="1" noChangeArrowheads="1"/>
          </p:cNvSpPr>
          <p:nvPr>
            <p:ph type="body" idx="4294967295"/>
          </p:nvPr>
        </p:nvSpPr>
        <p:spPr>
          <a:xfrm>
            <a:off x="5126418" y="552091"/>
            <a:ext cx="6224335" cy="5431536"/>
          </a:xfrm>
        </p:spPr>
        <p:txBody>
          <a:bodyPr vert="horz" lIns="91440" tIns="45720" rIns="91440" bIns="45720" rtlCol="0" anchor="ctr">
            <a:normAutofit/>
          </a:bodyPr>
          <a:lstStyle/>
          <a:p>
            <a:r>
              <a:rPr lang="en-US" altLang="en-US" sz="2200"/>
              <a:t>Each test cycle is characterized by a set of six parameters: </a:t>
            </a:r>
          </a:p>
          <a:p>
            <a:endParaRPr lang="en-US" altLang="en-US" sz="2200"/>
          </a:p>
          <a:p>
            <a:pPr lvl="1"/>
            <a:r>
              <a:rPr lang="en-US" altLang="en-US" sz="2200"/>
              <a:t>Goals</a:t>
            </a:r>
          </a:p>
          <a:p>
            <a:pPr lvl="1"/>
            <a:r>
              <a:rPr lang="en-US" altLang="en-US" sz="2200"/>
              <a:t>Assumptions</a:t>
            </a:r>
          </a:p>
          <a:p>
            <a:pPr lvl="1"/>
            <a:r>
              <a:rPr lang="en-US" altLang="en-US" sz="2200"/>
              <a:t>Test execution</a:t>
            </a:r>
          </a:p>
          <a:p>
            <a:pPr lvl="1"/>
            <a:r>
              <a:rPr lang="en-US" altLang="en-US" sz="2200"/>
              <a:t>Revert and Extension criteria</a:t>
            </a:r>
          </a:p>
          <a:p>
            <a:pPr lvl="1"/>
            <a:r>
              <a:rPr lang="en-US" altLang="en-US" sz="2200"/>
              <a:t>Actions</a:t>
            </a:r>
          </a:p>
          <a:p>
            <a:pPr lvl="1"/>
            <a:r>
              <a:rPr lang="en-US" altLang="en-US" sz="2200"/>
              <a:t>Exit criteria</a:t>
            </a:r>
          </a:p>
          <a:p>
            <a:endParaRPr lang="en-US" altLang="en-US" sz="2200"/>
          </a:p>
          <a:p>
            <a:endParaRPr lang="en-US" altLang="en-US" sz="2200"/>
          </a:p>
        </p:txBody>
      </p:sp>
      <p:sp>
        <p:nvSpPr>
          <p:cNvPr id="2" name="Slide Number Placeholder 1">
            <a:extLst>
              <a:ext uri="{FF2B5EF4-FFF2-40B4-BE49-F238E27FC236}">
                <a16:creationId xmlns:a16="http://schemas.microsoft.com/office/drawing/2014/main" id="{BAA4EF2F-F94C-180B-3CCD-093CEDB1016F}"/>
              </a:ext>
            </a:extLst>
          </p:cNvPr>
          <p:cNvSpPr>
            <a:spLocks noGrp="1"/>
          </p:cNvSpPr>
          <p:nvPr>
            <p:ph type="sldNum" sz="quarter" idx="12"/>
          </p:nvPr>
        </p:nvSpPr>
        <p:spPr/>
        <p:txBody>
          <a:bodyPr/>
          <a:lstStyle/>
          <a:p>
            <a:fld id="{5046FF26-B2D8-4F24-A510-7E032E9B2F80}"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32771" name="Rectangle 2">
            <a:extLst>
              <a:ext uri="{FF2B5EF4-FFF2-40B4-BE49-F238E27FC236}">
                <a16:creationId xmlns:a16="http://schemas.microsoft.com/office/drawing/2014/main" id="{891BE1BF-1D9F-444D-B458-56FC224C120C}"/>
              </a:ext>
            </a:extLst>
          </p:cNvPr>
          <p:cNvSpPr>
            <a:spLocks noGrp="1" noChangeArrowheads="1"/>
          </p:cNvSpPr>
          <p:nvPr>
            <p:ph type="title" idx="4294967295"/>
          </p:nvPr>
        </p:nvSpPr>
        <p:spPr>
          <a:xfrm>
            <a:off x="838200" y="713312"/>
            <a:ext cx="4038600" cy="5431376"/>
          </a:xfrm>
        </p:spPr>
        <p:txBody>
          <a:bodyPr vert="horz" lIns="91440" tIns="45720" rIns="91440" bIns="45720" rtlCol="0" anchor="ctr">
            <a:normAutofit/>
          </a:bodyPr>
          <a:lstStyle/>
          <a:p>
            <a:r>
              <a:rPr lang="en-US" altLang="en-US" kern="1200">
                <a:solidFill>
                  <a:schemeClr val="tx1"/>
                </a:solidFill>
                <a:latin typeface="+mj-lt"/>
                <a:ea typeface="+mj-ea"/>
                <a:cs typeface="+mj-cs"/>
              </a:rPr>
              <a:t>Characterization of Test Cycles</a:t>
            </a:r>
          </a:p>
        </p:txBody>
      </p:sp>
      <p:sp>
        <p:nvSpPr>
          <p:cNvPr id="32772" name="Rectangle 3">
            <a:extLst>
              <a:ext uri="{FF2B5EF4-FFF2-40B4-BE49-F238E27FC236}">
                <a16:creationId xmlns:a16="http://schemas.microsoft.com/office/drawing/2014/main" id="{C0EA72C3-B9AB-4EA9-BD6F-AD1275FBC8FB}"/>
              </a:ext>
            </a:extLst>
          </p:cNvPr>
          <p:cNvSpPr>
            <a:spLocks noGrp="1" noChangeArrowheads="1"/>
          </p:cNvSpPr>
          <p:nvPr>
            <p:ph type="body" idx="4294967295"/>
          </p:nvPr>
        </p:nvSpPr>
        <p:spPr>
          <a:xfrm>
            <a:off x="4683760" y="-284480"/>
            <a:ext cx="7396479" cy="7005955"/>
          </a:xfrm>
        </p:spPr>
        <p:txBody>
          <a:bodyPr vert="horz" lIns="91440" tIns="45720" rIns="91440" bIns="45720" rtlCol="0" anchor="ctr">
            <a:normAutofit/>
          </a:bodyPr>
          <a:lstStyle/>
          <a:p>
            <a:r>
              <a:rPr lang="en-US" altLang="en-US" sz="2000" b="1" dirty="0"/>
              <a:t>Goals</a:t>
            </a:r>
          </a:p>
          <a:p>
            <a:pPr lvl="1"/>
            <a:r>
              <a:rPr lang="en-US" altLang="en-US" sz="2000" b="1" dirty="0"/>
              <a:t>System test team sets its own goals to be achieved in each test cycle</a:t>
            </a:r>
          </a:p>
          <a:p>
            <a:pPr lvl="1"/>
            <a:r>
              <a:rPr lang="en-US" altLang="en-US" sz="2000" b="1" dirty="0"/>
              <a:t>These goals are ideal in the sense these are very high standard</a:t>
            </a:r>
          </a:p>
          <a:p>
            <a:pPr lvl="1"/>
            <a:r>
              <a:rPr lang="en-US" altLang="en-US" sz="2000" b="1" dirty="0"/>
              <a:t>Goals are specified in terms of the number of test cases to pass in a cycle</a:t>
            </a:r>
          </a:p>
          <a:p>
            <a:r>
              <a:rPr lang="en-US" altLang="en-US" sz="2000" b="1" dirty="0"/>
              <a:t>Assumptions</a:t>
            </a:r>
          </a:p>
          <a:p>
            <a:pPr lvl="1"/>
            <a:r>
              <a:rPr lang="en-US" altLang="en-US" sz="2000" b="1" dirty="0"/>
              <a:t>How often the builds will be selected during in a system test cycle?</a:t>
            </a:r>
          </a:p>
          <a:p>
            <a:pPr lvl="1"/>
            <a:r>
              <a:rPr lang="en-US" altLang="en-US" sz="2000" b="1" dirty="0"/>
              <a:t>For example “the team can accept builds from SIT group on a daily basis during a test cycle”</a:t>
            </a:r>
          </a:p>
          <a:p>
            <a:r>
              <a:rPr lang="en-US" altLang="en-US" sz="2000" b="1" dirty="0"/>
              <a:t>Test Execution</a:t>
            </a:r>
          </a:p>
          <a:p>
            <a:pPr lvl="1"/>
            <a:r>
              <a:rPr lang="en-US" altLang="en-US" sz="2000" b="1" dirty="0"/>
              <a:t>Prioritization of test execution changes between test cycles</a:t>
            </a:r>
          </a:p>
          <a:p>
            <a:pPr lvl="1"/>
            <a:r>
              <a:rPr lang="en-US" altLang="en-US" sz="2000" b="1" dirty="0"/>
              <a:t>Test cases that exercise basic functionalities have higher priority than the rest in the first test cycle</a:t>
            </a:r>
          </a:p>
          <a:p>
            <a:pPr lvl="1"/>
            <a:r>
              <a:rPr lang="en-US" altLang="en-US" sz="2000" b="1" dirty="0"/>
              <a:t>Test cases that have failed in one test cycle have a higher priority in the following test cycle</a:t>
            </a:r>
          </a:p>
          <a:p>
            <a:pPr lvl="1"/>
            <a:r>
              <a:rPr lang="en-US" altLang="en-US" sz="2000" b="1" dirty="0"/>
              <a:t>Test cases in certain groups have higher priority than others</a:t>
            </a:r>
            <a:endParaRPr lang="en-US" altLang="en-US" sz="2000" dirty="0"/>
          </a:p>
        </p:txBody>
      </p:sp>
      <p:sp>
        <p:nvSpPr>
          <p:cNvPr id="2" name="Slide Number Placeholder 1">
            <a:extLst>
              <a:ext uri="{FF2B5EF4-FFF2-40B4-BE49-F238E27FC236}">
                <a16:creationId xmlns:a16="http://schemas.microsoft.com/office/drawing/2014/main" id="{35DBFEED-7A79-97F7-FF5C-CC639A1DC8C4}"/>
              </a:ext>
            </a:extLst>
          </p:cNvPr>
          <p:cNvSpPr>
            <a:spLocks noGrp="1"/>
          </p:cNvSpPr>
          <p:nvPr>
            <p:ph type="sldNum" sz="quarter" idx="12"/>
          </p:nvPr>
        </p:nvSpPr>
        <p:spPr/>
        <p:txBody>
          <a:bodyPr/>
          <a:lstStyle/>
          <a:p>
            <a:fld id="{5046FF26-B2D8-4F24-A510-7E032E9B2F80}"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34819" name="Rectangle 2">
            <a:extLst>
              <a:ext uri="{FF2B5EF4-FFF2-40B4-BE49-F238E27FC236}">
                <a16:creationId xmlns:a16="http://schemas.microsoft.com/office/drawing/2014/main" id="{2BE0FCE7-7309-4F78-AB25-9FC2416DCB40}"/>
              </a:ext>
            </a:extLst>
          </p:cNvPr>
          <p:cNvSpPr>
            <a:spLocks noGrp="1" noChangeArrowheads="1"/>
          </p:cNvSpPr>
          <p:nvPr>
            <p:ph type="title" idx="4294967295"/>
          </p:nvPr>
        </p:nvSpPr>
        <p:spPr>
          <a:xfrm>
            <a:off x="905484" y="1065749"/>
            <a:ext cx="3748810" cy="4726502"/>
          </a:xfrm>
        </p:spPr>
        <p:txBody>
          <a:bodyPr vert="horz" lIns="91440" tIns="45720" rIns="91440" bIns="45720" rtlCol="0" anchor="ctr">
            <a:normAutofit/>
          </a:bodyPr>
          <a:lstStyle/>
          <a:p>
            <a:r>
              <a:rPr lang="en-US" altLang="en-US" sz="4100" kern="1200">
                <a:solidFill>
                  <a:schemeClr val="tx1"/>
                </a:solidFill>
                <a:latin typeface="+mj-lt"/>
                <a:ea typeface="+mj-ea"/>
                <a:cs typeface="+mj-cs"/>
              </a:rPr>
              <a:t>Characterization of Test Cycles</a:t>
            </a:r>
          </a:p>
        </p:txBody>
      </p:sp>
      <p:sp>
        <p:nvSpPr>
          <p:cNvPr id="34820" name="Rectangle 3">
            <a:extLst>
              <a:ext uri="{FF2B5EF4-FFF2-40B4-BE49-F238E27FC236}">
                <a16:creationId xmlns:a16="http://schemas.microsoft.com/office/drawing/2014/main" id="{8D4F9583-2599-4642-8C96-4BE89E6EE1F7}"/>
              </a:ext>
            </a:extLst>
          </p:cNvPr>
          <p:cNvSpPr>
            <a:spLocks noGrp="1" noChangeArrowheads="1"/>
          </p:cNvSpPr>
          <p:nvPr>
            <p:ph type="body" idx="4294967295"/>
          </p:nvPr>
        </p:nvSpPr>
        <p:spPr>
          <a:xfrm>
            <a:off x="5019040" y="713313"/>
            <a:ext cx="7172960" cy="6008162"/>
          </a:xfrm>
        </p:spPr>
        <p:txBody>
          <a:bodyPr vert="horz" lIns="91440" tIns="45720" rIns="91440" bIns="45720" rtlCol="0" anchor="ctr">
            <a:normAutofit/>
          </a:bodyPr>
          <a:lstStyle/>
          <a:p>
            <a:r>
              <a:rPr lang="en-US" altLang="en-US" sz="1700" b="1"/>
              <a:t>Revert and Extension criteria</a:t>
            </a:r>
          </a:p>
          <a:p>
            <a:endParaRPr lang="en-US" altLang="en-US" sz="1700" b="1"/>
          </a:p>
          <a:p>
            <a:pPr lvl="1"/>
            <a:r>
              <a:rPr lang="en-US" altLang="en-US" sz="1700" b="1"/>
              <a:t>It may not be useful to continue a test cycle if it is found that a software is of poor quality</a:t>
            </a:r>
          </a:p>
          <a:p>
            <a:pPr lvl="1"/>
            <a:endParaRPr lang="en-US" altLang="en-US" sz="1700" b="1"/>
          </a:p>
          <a:p>
            <a:pPr lvl="1"/>
            <a:r>
              <a:rPr lang="en-US" altLang="en-US" sz="1700" b="1"/>
              <a:t>Often a test cycle is extended due to various reasons</a:t>
            </a:r>
          </a:p>
          <a:p>
            <a:pPr lvl="2"/>
            <a:r>
              <a:rPr lang="en-US" altLang="en-US" sz="1700"/>
              <a:t>A need to re-execute all the test cases in a particular test group because a large fraction of the test cases within the group failed</a:t>
            </a:r>
          </a:p>
          <a:p>
            <a:pPr lvl="2"/>
            <a:r>
              <a:rPr lang="en-US" altLang="en-US" sz="1700"/>
              <a:t>A significantly large number of new test cases were added while test execution was in progress</a:t>
            </a:r>
          </a:p>
          <a:p>
            <a:pPr lvl="2"/>
            <a:endParaRPr lang="en-US" altLang="en-US" sz="1700"/>
          </a:p>
          <a:p>
            <a:pPr lvl="1"/>
            <a:r>
              <a:rPr lang="en-US" altLang="en-US" sz="1700" b="1"/>
              <a:t>The conditions for prematurely terminating a test cycle and for extending a test cycle must be precisely stated</a:t>
            </a:r>
          </a:p>
        </p:txBody>
      </p:sp>
      <p:sp>
        <p:nvSpPr>
          <p:cNvPr id="2" name="Slide Number Placeholder 1">
            <a:extLst>
              <a:ext uri="{FF2B5EF4-FFF2-40B4-BE49-F238E27FC236}">
                <a16:creationId xmlns:a16="http://schemas.microsoft.com/office/drawing/2014/main" id="{BE3F4ED2-0922-44A4-3983-692D23F5A7CA}"/>
              </a:ext>
            </a:extLst>
          </p:cNvPr>
          <p:cNvSpPr>
            <a:spLocks noGrp="1"/>
          </p:cNvSpPr>
          <p:nvPr>
            <p:ph type="sldNum" sz="quarter" idx="12"/>
          </p:nvPr>
        </p:nvSpPr>
        <p:spPr/>
        <p:txBody>
          <a:bodyPr/>
          <a:lstStyle/>
          <a:p>
            <a:fld id="{5046FF26-B2D8-4F24-A510-7E032E9B2F80}"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36867" name="Rectangle 2">
            <a:extLst>
              <a:ext uri="{FF2B5EF4-FFF2-40B4-BE49-F238E27FC236}">
                <a16:creationId xmlns:a16="http://schemas.microsoft.com/office/drawing/2014/main" id="{AE6A178D-3F9B-4A66-86CB-AE5AD0C4B50D}"/>
              </a:ext>
            </a:extLst>
          </p:cNvPr>
          <p:cNvSpPr>
            <a:spLocks noGrp="1" noChangeArrowheads="1"/>
          </p:cNvSpPr>
          <p:nvPr>
            <p:ph type="title" idx="4294967295"/>
          </p:nvPr>
        </p:nvSpPr>
        <p:spPr>
          <a:xfrm>
            <a:off x="838200" y="713312"/>
            <a:ext cx="4038600" cy="5431376"/>
          </a:xfrm>
        </p:spPr>
        <p:txBody>
          <a:bodyPr vert="horz" lIns="91440" tIns="45720" rIns="91440" bIns="45720" rtlCol="0" anchor="ctr">
            <a:normAutofit/>
          </a:bodyPr>
          <a:lstStyle/>
          <a:p>
            <a:r>
              <a:rPr lang="en-US" altLang="en-US" kern="1200">
                <a:solidFill>
                  <a:schemeClr val="tx1"/>
                </a:solidFill>
                <a:latin typeface="+mj-lt"/>
                <a:ea typeface="+mj-ea"/>
                <a:cs typeface="+mj-cs"/>
              </a:rPr>
              <a:t>Characterization of Test Cycles</a:t>
            </a:r>
          </a:p>
        </p:txBody>
      </p:sp>
      <p:sp>
        <p:nvSpPr>
          <p:cNvPr id="36868" name="Rectangle 3">
            <a:extLst>
              <a:ext uri="{FF2B5EF4-FFF2-40B4-BE49-F238E27FC236}">
                <a16:creationId xmlns:a16="http://schemas.microsoft.com/office/drawing/2014/main" id="{0DB2403C-ADD7-4384-B96D-035C56D8D57C}"/>
              </a:ext>
            </a:extLst>
          </p:cNvPr>
          <p:cNvSpPr>
            <a:spLocks noGrp="1" noChangeArrowheads="1"/>
          </p:cNvSpPr>
          <p:nvPr>
            <p:ph type="body" idx="4294967295"/>
          </p:nvPr>
        </p:nvSpPr>
        <p:spPr>
          <a:xfrm>
            <a:off x="4500880" y="-274320"/>
            <a:ext cx="7264399" cy="7132320"/>
          </a:xfrm>
        </p:spPr>
        <p:txBody>
          <a:bodyPr vert="horz" lIns="91440" tIns="45720" rIns="91440" bIns="45720" rtlCol="0" anchor="ctr">
            <a:normAutofit/>
          </a:bodyPr>
          <a:lstStyle/>
          <a:p>
            <a:r>
              <a:rPr lang="en-US" altLang="en-US" sz="2000" b="1" dirty="0"/>
              <a:t>Actions</a:t>
            </a:r>
          </a:p>
          <a:p>
            <a:pPr lvl="1"/>
            <a:r>
              <a:rPr lang="en-US" altLang="en-US" sz="2000" b="1" dirty="0"/>
              <a:t>Too many test cases may fail during a test cycle</a:t>
            </a:r>
          </a:p>
          <a:p>
            <a:pPr lvl="2"/>
            <a:r>
              <a:rPr lang="en-US" altLang="en-US" b="1" dirty="0"/>
              <a:t>The development team is alerted</a:t>
            </a:r>
          </a:p>
          <a:p>
            <a:pPr lvl="2"/>
            <a:r>
              <a:rPr lang="en-US" altLang="en-US" b="1" dirty="0"/>
              <a:t>The developers take action in the form of root cause analysis (RCA)</a:t>
            </a:r>
          </a:p>
          <a:p>
            <a:pPr lvl="2"/>
            <a:r>
              <a:rPr lang="en-US" altLang="en-US" b="1" dirty="0"/>
              <a:t>Corrective actions are taken by updating the design specification, reviewing the code, and adding new test cases to the unit and integration test plan</a:t>
            </a:r>
          </a:p>
          <a:p>
            <a:pPr lvl="1"/>
            <a:r>
              <a:rPr lang="en-US" altLang="en-US" sz="2000" b="1" dirty="0"/>
              <a:t>The system test team has to design a large number of new test cases during a test cycle</a:t>
            </a:r>
          </a:p>
          <a:p>
            <a:pPr lvl="2"/>
            <a:r>
              <a:rPr lang="en-US" altLang="en-US" b="1" dirty="0"/>
              <a:t>The system test team initiates a root cause analysis (RCA)</a:t>
            </a:r>
          </a:p>
          <a:p>
            <a:pPr lvl="2"/>
            <a:r>
              <a:rPr lang="en-US" altLang="en-US" b="1" dirty="0"/>
              <a:t>The team studies the new test cases and categories them into different groups based on the functional requirements</a:t>
            </a:r>
          </a:p>
          <a:p>
            <a:pPr lvl="2"/>
            <a:r>
              <a:rPr lang="en-US" altLang="en-US" b="1" dirty="0"/>
              <a:t>The relevant requirements are studied to understand why the test team was unable to identify the objectives of these new test cases in the first place</a:t>
            </a:r>
          </a:p>
        </p:txBody>
      </p:sp>
      <p:sp>
        <p:nvSpPr>
          <p:cNvPr id="2" name="Slide Number Placeholder 1">
            <a:extLst>
              <a:ext uri="{FF2B5EF4-FFF2-40B4-BE49-F238E27FC236}">
                <a16:creationId xmlns:a16="http://schemas.microsoft.com/office/drawing/2014/main" id="{081C7DDC-D2AA-2CDA-5B1E-BE7D37F6F58C}"/>
              </a:ext>
            </a:extLst>
          </p:cNvPr>
          <p:cNvSpPr>
            <a:spLocks noGrp="1"/>
          </p:cNvSpPr>
          <p:nvPr>
            <p:ph type="sldNum" sz="quarter" idx="12"/>
          </p:nvPr>
        </p:nvSpPr>
        <p:spPr/>
        <p:txBody>
          <a:bodyPr/>
          <a:lstStyle/>
          <a:p>
            <a:fld id="{5046FF26-B2D8-4F24-A510-7E032E9B2F80}"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FB12-4406-D20B-5B54-5CD41049CFA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04E1A7E-B977-AFC7-C621-450F8FB50777}"/>
              </a:ext>
            </a:extLst>
          </p:cNvPr>
          <p:cNvSpPr>
            <a:spLocks noGrp="1"/>
          </p:cNvSpPr>
          <p:nvPr>
            <p:ph idx="1"/>
          </p:nvPr>
        </p:nvSpPr>
        <p:spPr/>
        <p:txBody>
          <a:bodyPr/>
          <a:lstStyle/>
          <a:p>
            <a:r>
              <a:rPr lang="en-US" dirty="0"/>
              <a:t>DATA FLOW TESTING</a:t>
            </a:r>
          </a:p>
          <a:p>
            <a:r>
              <a:rPr lang="en-US" dirty="0"/>
              <a:t>SYSTEM TEST PLANNING</a:t>
            </a:r>
          </a:p>
          <a:p>
            <a:r>
              <a:rPr lang="en-US" dirty="0"/>
              <a:t>SYSTEM TEST EXECUTION</a:t>
            </a:r>
          </a:p>
        </p:txBody>
      </p:sp>
      <p:sp>
        <p:nvSpPr>
          <p:cNvPr id="4" name="Slide Number Placeholder 3">
            <a:extLst>
              <a:ext uri="{FF2B5EF4-FFF2-40B4-BE49-F238E27FC236}">
                <a16:creationId xmlns:a16="http://schemas.microsoft.com/office/drawing/2014/main" id="{4F585C91-C09F-5BE6-DD01-0F569698D88F}"/>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763783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38915" name="Rectangle 2">
            <a:extLst>
              <a:ext uri="{FF2B5EF4-FFF2-40B4-BE49-F238E27FC236}">
                <a16:creationId xmlns:a16="http://schemas.microsoft.com/office/drawing/2014/main" id="{5CC695CB-B9BD-43BF-8980-48C80F5946AA}"/>
              </a:ext>
            </a:extLst>
          </p:cNvPr>
          <p:cNvSpPr>
            <a:spLocks noGrp="1" noChangeArrowheads="1"/>
          </p:cNvSpPr>
          <p:nvPr>
            <p:ph type="title" idx="4294967295"/>
          </p:nvPr>
        </p:nvSpPr>
        <p:spPr>
          <a:xfrm>
            <a:off x="838200" y="713312"/>
            <a:ext cx="4038600" cy="5431376"/>
          </a:xfrm>
        </p:spPr>
        <p:txBody>
          <a:bodyPr vert="horz" lIns="91440" tIns="45720" rIns="91440" bIns="45720" rtlCol="0" anchor="ctr">
            <a:normAutofit/>
          </a:bodyPr>
          <a:lstStyle/>
          <a:p>
            <a:r>
              <a:rPr lang="en-US" altLang="en-US" kern="1200">
                <a:solidFill>
                  <a:schemeClr val="tx1"/>
                </a:solidFill>
                <a:latin typeface="+mj-lt"/>
                <a:ea typeface="+mj-ea"/>
                <a:cs typeface="+mj-cs"/>
              </a:rPr>
              <a:t>Characterization of Test Cycles</a:t>
            </a:r>
          </a:p>
        </p:txBody>
      </p:sp>
      <p:sp>
        <p:nvSpPr>
          <p:cNvPr id="38916" name="Rectangle 3">
            <a:extLst>
              <a:ext uri="{FF2B5EF4-FFF2-40B4-BE49-F238E27FC236}">
                <a16:creationId xmlns:a16="http://schemas.microsoft.com/office/drawing/2014/main" id="{0D932B40-77CA-4172-846E-D3BE65071867}"/>
              </a:ext>
            </a:extLst>
          </p:cNvPr>
          <p:cNvSpPr>
            <a:spLocks noGrp="1" noChangeArrowheads="1"/>
          </p:cNvSpPr>
          <p:nvPr>
            <p:ph type="body" idx="4294967295"/>
          </p:nvPr>
        </p:nvSpPr>
        <p:spPr>
          <a:xfrm>
            <a:off x="5511704" y="788449"/>
            <a:ext cx="6385655" cy="5431376"/>
          </a:xfrm>
        </p:spPr>
        <p:txBody>
          <a:bodyPr vert="horz" lIns="91440" tIns="45720" rIns="91440" bIns="45720" rtlCol="0" anchor="ctr">
            <a:normAutofit/>
          </a:bodyPr>
          <a:lstStyle/>
          <a:p>
            <a:r>
              <a:rPr lang="en-US" altLang="en-US" sz="2000" b="1" dirty="0"/>
              <a:t>Exit Criteria</a:t>
            </a:r>
          </a:p>
          <a:p>
            <a:pPr lvl="1"/>
            <a:r>
              <a:rPr lang="en-US" altLang="en-US" sz="2000" b="1" dirty="0"/>
              <a:t>An exit criterion specifies the termination of a test cycle</a:t>
            </a:r>
          </a:p>
          <a:p>
            <a:pPr lvl="1"/>
            <a:r>
              <a:rPr lang="en-US" altLang="en-US" sz="2000" b="1" dirty="0"/>
              <a:t>One may exit a test cycle even if goals for that particular test cycle are not fully achieved</a:t>
            </a:r>
          </a:p>
          <a:p>
            <a:pPr lvl="1"/>
            <a:r>
              <a:rPr lang="en-US" altLang="en-US" sz="2000" b="1" dirty="0"/>
              <a:t>The exit criteria are defined based on few quality metrics associated with the test cycle</a:t>
            </a:r>
          </a:p>
          <a:p>
            <a:pPr lvl="1"/>
            <a:r>
              <a:rPr lang="en-US" altLang="en-US" sz="2000" b="1" dirty="0"/>
              <a:t>These quality metrics must be monitored during the test cycle</a:t>
            </a:r>
          </a:p>
          <a:p>
            <a:pPr lvl="1"/>
            <a:r>
              <a:rPr lang="en-US" altLang="en-US" sz="2000" b="1" dirty="0"/>
              <a:t>Example of exit criteria</a:t>
            </a:r>
          </a:p>
          <a:p>
            <a:pPr lvl="2"/>
            <a:r>
              <a:rPr lang="en-US" altLang="en-US" b="1" dirty="0"/>
              <a:t>95% of test cases passed and all the known defects are in CLOSED state</a:t>
            </a:r>
          </a:p>
          <a:p>
            <a:pPr lvl="2"/>
            <a:endParaRPr lang="en-US" altLang="en-US" b="1" dirty="0"/>
          </a:p>
          <a:p>
            <a:pPr lvl="1"/>
            <a:endParaRPr lang="en-US" altLang="en-US" sz="2000" b="1" dirty="0"/>
          </a:p>
        </p:txBody>
      </p:sp>
      <p:sp>
        <p:nvSpPr>
          <p:cNvPr id="2" name="Slide Number Placeholder 1">
            <a:extLst>
              <a:ext uri="{FF2B5EF4-FFF2-40B4-BE49-F238E27FC236}">
                <a16:creationId xmlns:a16="http://schemas.microsoft.com/office/drawing/2014/main" id="{C793F71F-B402-5679-21BF-58F7E7BFFD88}"/>
              </a:ext>
            </a:extLst>
          </p:cNvPr>
          <p:cNvSpPr>
            <a:spLocks noGrp="1"/>
          </p:cNvSpPr>
          <p:nvPr>
            <p:ph type="sldNum" sz="quarter" idx="12"/>
          </p:nvPr>
        </p:nvSpPr>
        <p:spPr/>
        <p:txBody>
          <a:bodyPr/>
          <a:lstStyle/>
          <a:p>
            <a:fld id="{5046FF26-B2D8-4F24-A510-7E032E9B2F80}"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966" name="Rectangle 7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3" name="Rectangle 2">
            <a:extLst>
              <a:ext uri="{FF2B5EF4-FFF2-40B4-BE49-F238E27FC236}">
                <a16:creationId xmlns:a16="http://schemas.microsoft.com/office/drawing/2014/main" id="{449C6335-89F2-49E6-8BC3-663BE16C3276}"/>
              </a:ext>
            </a:extLst>
          </p:cNvPr>
          <p:cNvSpPr>
            <a:spLocks noGrp="1" noChangeArrowheads="1"/>
          </p:cNvSpPr>
          <p:nvPr>
            <p:ph type="title" idx="4294967295"/>
          </p:nvPr>
        </p:nvSpPr>
        <p:spPr>
          <a:xfrm>
            <a:off x="838200" y="365125"/>
            <a:ext cx="10515600" cy="1325563"/>
          </a:xfrm>
        </p:spPr>
        <p:txBody>
          <a:bodyPr vert="horz" lIns="91440" tIns="45720" rIns="91440" bIns="45720" rtlCol="0" anchor="ctr">
            <a:normAutofit/>
          </a:bodyPr>
          <a:lstStyle/>
          <a:p>
            <a:r>
              <a:rPr lang="en-US" altLang="en-US" sz="5400" kern="1200" dirty="0">
                <a:solidFill>
                  <a:schemeClr val="tx1"/>
                </a:solidFill>
                <a:latin typeface="+mj-lt"/>
                <a:ea typeface="+mj-ea"/>
                <a:cs typeface="+mj-cs"/>
              </a:rPr>
              <a:t>Example of a Testing Cycle</a:t>
            </a:r>
          </a:p>
        </p:txBody>
      </p:sp>
      <p:sp>
        <p:nvSpPr>
          <p:cNvPr id="4096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4" name="Rectangle 3">
            <a:extLst>
              <a:ext uri="{FF2B5EF4-FFF2-40B4-BE49-F238E27FC236}">
                <a16:creationId xmlns:a16="http://schemas.microsoft.com/office/drawing/2014/main" id="{6EC3F6AE-F27B-4511-8569-EC47BD9D0226}"/>
              </a:ext>
            </a:extLst>
          </p:cNvPr>
          <p:cNvSpPr>
            <a:spLocks noGrp="1" noChangeArrowheads="1"/>
          </p:cNvSpPr>
          <p:nvPr>
            <p:ph type="body" idx="4294967295"/>
          </p:nvPr>
        </p:nvSpPr>
        <p:spPr>
          <a:xfrm>
            <a:off x="263236" y="1929383"/>
            <a:ext cx="11720946" cy="4792091"/>
          </a:xfrm>
        </p:spPr>
        <p:txBody>
          <a:bodyPr vert="horz" lIns="91440" tIns="45720" rIns="91440" bIns="45720" rtlCol="0">
            <a:normAutofit/>
          </a:bodyPr>
          <a:lstStyle/>
          <a:p>
            <a:pPr marL="457200"/>
            <a:r>
              <a:rPr lang="en-US" altLang="en-US" sz="1900" b="1" dirty="0"/>
              <a:t>Test Cycle 1</a:t>
            </a:r>
          </a:p>
          <a:p>
            <a:pPr marL="457200"/>
            <a:r>
              <a:rPr lang="en-US" altLang="en-US" sz="1900" b="1" dirty="0"/>
              <a:t>Goals:</a:t>
            </a:r>
            <a:r>
              <a:rPr lang="en-US" altLang="en-US" sz="1900" dirty="0"/>
              <a:t> To maximize the number of passed test cases (98%)</a:t>
            </a:r>
          </a:p>
          <a:p>
            <a:pPr marL="457200"/>
            <a:r>
              <a:rPr lang="en-US" altLang="en-US" sz="1900" b="1" dirty="0"/>
              <a:t>Assumptions:</a:t>
            </a:r>
            <a:r>
              <a:rPr lang="en-US" altLang="en-US" sz="1900" dirty="0"/>
              <a:t> Test groups accepts a s/w image one every week for the first four weeks and one every weeks afterwards</a:t>
            </a:r>
          </a:p>
          <a:p>
            <a:pPr marL="457200"/>
            <a:r>
              <a:rPr lang="en-US" altLang="en-US" sz="1900" b="1" dirty="0"/>
              <a:t>Test Execution:</a:t>
            </a:r>
            <a:r>
              <a:rPr lang="en-US" altLang="en-US" sz="1900" dirty="0"/>
              <a:t> Test cases are executed according the prioritization discussed earlier</a:t>
            </a:r>
          </a:p>
          <a:p>
            <a:pPr marL="457200"/>
            <a:r>
              <a:rPr lang="en-US" altLang="en-US" sz="1900" b="1" dirty="0"/>
              <a:t>Revert and Extension criteria:</a:t>
            </a:r>
            <a:r>
              <a:rPr lang="en-US" altLang="en-US" sz="1900" dirty="0"/>
              <a:t> </a:t>
            </a:r>
          </a:p>
          <a:p>
            <a:pPr marL="838200" lvl="1"/>
            <a:r>
              <a:rPr lang="en-US" altLang="en-US" sz="1900" b="1" dirty="0"/>
              <a:t>If the number of failed test cases reaches 20% of the total number of test cases to be executed the system test team abandons this test cycle</a:t>
            </a:r>
          </a:p>
          <a:p>
            <a:pPr marL="838200" lvl="1"/>
            <a:r>
              <a:rPr lang="en-US" altLang="en-US" sz="1900" b="1" dirty="0"/>
              <a:t> If more than two unique crashes are observed during the test cycle, the system test team runs regression tests after the crash defects are fixed.</a:t>
            </a:r>
          </a:p>
          <a:p>
            <a:pPr marL="838200" lvl="1"/>
            <a:r>
              <a:rPr lang="en-US" altLang="en-US" sz="1900" b="1" dirty="0"/>
              <a:t>If the number of failed test cases for any group of test cases reaches 20% of the number of test cases in the group during the test cycle, the test team re-execute all the test cases in that group in the test cycle after the defects are fixed</a:t>
            </a:r>
          </a:p>
        </p:txBody>
      </p:sp>
      <p:sp>
        <p:nvSpPr>
          <p:cNvPr id="2" name="Slide Number Placeholder 1">
            <a:extLst>
              <a:ext uri="{FF2B5EF4-FFF2-40B4-BE49-F238E27FC236}">
                <a16:creationId xmlns:a16="http://schemas.microsoft.com/office/drawing/2014/main" id="{62AF8CB4-7767-C28C-B0EF-88B90B40079A}"/>
              </a:ext>
            </a:extLst>
          </p:cNvPr>
          <p:cNvSpPr>
            <a:spLocks noGrp="1"/>
          </p:cNvSpPr>
          <p:nvPr>
            <p:ph type="sldNum" sz="quarter" idx="12"/>
          </p:nvPr>
        </p:nvSpPr>
        <p:spPr/>
        <p:txBody>
          <a:bodyPr/>
          <a:lstStyle/>
          <a:p>
            <a:fld id="{5046FF26-B2D8-4F24-A510-7E032E9B2F80}"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1AF57A96-0C82-4168-8EA2-6AD08090C127}"/>
              </a:ext>
            </a:extLst>
          </p:cNvPr>
          <p:cNvSpPr>
            <a:spLocks noGrp="1" noChangeArrowheads="1"/>
          </p:cNvSpPr>
          <p:nvPr>
            <p:ph type="title" idx="4294967295"/>
          </p:nvPr>
        </p:nvSpPr>
        <p:spPr>
          <a:xfrm>
            <a:off x="270164" y="0"/>
            <a:ext cx="10515600" cy="1325563"/>
          </a:xfrm>
        </p:spPr>
        <p:txBody>
          <a:bodyPr/>
          <a:lstStyle/>
          <a:p>
            <a:r>
              <a:rPr lang="en-US" altLang="en-US" sz="4400" kern="1200" dirty="0">
                <a:solidFill>
                  <a:schemeClr val="tx1"/>
                </a:solidFill>
                <a:latin typeface="+mj-lt"/>
                <a:ea typeface="+mj-ea"/>
                <a:cs typeface="+mj-cs"/>
              </a:rPr>
              <a:t>Example of a Testing Cycle</a:t>
            </a:r>
            <a:endParaRPr lang="en-US" altLang="en-US" dirty="0"/>
          </a:p>
        </p:txBody>
      </p:sp>
      <p:sp>
        <p:nvSpPr>
          <p:cNvPr id="43012" name="Rectangle 3">
            <a:extLst>
              <a:ext uri="{FF2B5EF4-FFF2-40B4-BE49-F238E27FC236}">
                <a16:creationId xmlns:a16="http://schemas.microsoft.com/office/drawing/2014/main" id="{938340D5-B962-4439-B1C7-21E99472E49A}"/>
              </a:ext>
            </a:extLst>
          </p:cNvPr>
          <p:cNvSpPr>
            <a:spLocks noGrp="1" noChangeArrowheads="1"/>
          </p:cNvSpPr>
          <p:nvPr>
            <p:ph type="body" idx="4294967295"/>
          </p:nvPr>
        </p:nvSpPr>
        <p:spPr>
          <a:xfrm>
            <a:off x="138545" y="1104684"/>
            <a:ext cx="11665528" cy="5472545"/>
          </a:xfrm>
        </p:spPr>
        <p:txBody>
          <a:bodyPr>
            <a:normAutofit lnSpcReduction="10000"/>
          </a:bodyPr>
          <a:lstStyle/>
          <a:p>
            <a:pPr marL="457200" indent="-457200">
              <a:lnSpc>
                <a:spcPct val="80000"/>
              </a:lnSpc>
            </a:pPr>
            <a:r>
              <a:rPr lang="en-US" altLang="en-US" b="1" dirty="0"/>
              <a:t>Test Cycle 1(Cont’d)</a:t>
            </a:r>
          </a:p>
          <a:p>
            <a:pPr marL="457200" indent="-457200">
              <a:lnSpc>
                <a:spcPct val="80000"/>
              </a:lnSpc>
              <a:buNone/>
            </a:pPr>
            <a:r>
              <a:rPr lang="en-US" altLang="en-US" b="1" dirty="0"/>
              <a:t>Actions:</a:t>
            </a:r>
            <a:r>
              <a:rPr lang="en-US" altLang="en-US" dirty="0"/>
              <a:t> </a:t>
            </a:r>
          </a:p>
          <a:p>
            <a:pPr marL="838200" lvl="1" indent="-381000">
              <a:lnSpc>
                <a:spcPct val="80000"/>
              </a:lnSpc>
              <a:buFontTx/>
              <a:buAutoNum type="alphaLcParenBoth"/>
            </a:pPr>
            <a:r>
              <a:rPr lang="en-US" altLang="en-US" dirty="0"/>
              <a:t>The software development group initiates a root cause analysis (RCA) during the test cycle if the total number of failed test cases reaches some pre-set values as shown in Table 12.4</a:t>
            </a:r>
          </a:p>
          <a:p>
            <a:pPr marL="838200" lvl="1" indent="-381000">
              <a:lnSpc>
                <a:spcPct val="80000"/>
              </a:lnSpc>
              <a:buNone/>
            </a:pPr>
            <a:r>
              <a:rPr lang="en-US" altLang="en-US" dirty="0"/>
              <a:t>(b) The system test group initiates an RCA if the number of new test cases increases by 10% of the total number of test cases designed before the test cycle was started</a:t>
            </a:r>
          </a:p>
          <a:p>
            <a:pPr marL="838200" lvl="1" indent="-381000">
              <a:lnSpc>
                <a:spcPct val="80000"/>
              </a:lnSpc>
              <a:buNone/>
            </a:pPr>
            <a:endParaRPr lang="en-US" altLang="en-US" dirty="0"/>
          </a:p>
          <a:p>
            <a:pPr marL="457200" indent="-457200">
              <a:lnSpc>
                <a:spcPct val="80000"/>
              </a:lnSpc>
              <a:buNone/>
            </a:pPr>
            <a:endParaRPr lang="en-US" altLang="en-US" b="1" dirty="0"/>
          </a:p>
          <a:p>
            <a:pPr marL="457200" indent="-457200">
              <a:lnSpc>
                <a:spcPct val="80000"/>
              </a:lnSpc>
              <a:buNone/>
            </a:pPr>
            <a:endParaRPr lang="en-US" altLang="en-US" b="1" dirty="0"/>
          </a:p>
          <a:p>
            <a:pPr marL="457200" indent="-457200">
              <a:lnSpc>
                <a:spcPct val="80000"/>
              </a:lnSpc>
              <a:buNone/>
            </a:pPr>
            <a:endParaRPr lang="en-US" altLang="en-US" b="1" dirty="0"/>
          </a:p>
          <a:p>
            <a:pPr marL="457200" indent="-457200">
              <a:lnSpc>
                <a:spcPct val="80000"/>
              </a:lnSpc>
              <a:buNone/>
            </a:pPr>
            <a:r>
              <a:rPr lang="en-US" altLang="en-US" b="1" dirty="0"/>
              <a:t>Exit Criteria:</a:t>
            </a:r>
            <a:r>
              <a:rPr lang="en-US" altLang="en-US" dirty="0"/>
              <a:t> The test cycle is considered to have completed when the following predicates hold: (</a:t>
            </a:r>
            <a:r>
              <a:rPr lang="en-US" altLang="en-US" dirty="0" err="1"/>
              <a:t>i</a:t>
            </a:r>
            <a:r>
              <a:rPr lang="en-US" altLang="en-US" dirty="0"/>
              <a:t>) new test cases are designed and documented for those defects that were not detected by the existing test case - those are referred to as test case escapes, (ii) all test cases are executed at least once, (iii) 95% of test cases passed, and (iv) all the known defects are in CLOSED state</a:t>
            </a:r>
          </a:p>
        </p:txBody>
      </p:sp>
      <p:graphicFrame>
        <p:nvGraphicFramePr>
          <p:cNvPr id="43013" name="Object 9">
            <a:extLst>
              <a:ext uri="{FF2B5EF4-FFF2-40B4-BE49-F238E27FC236}">
                <a16:creationId xmlns:a16="http://schemas.microsoft.com/office/drawing/2014/main" id="{5F8D809D-0FE7-4995-9D48-49CB3226C823}"/>
              </a:ext>
            </a:extLst>
          </p:cNvPr>
          <p:cNvGraphicFramePr>
            <a:graphicFrameLocks noGrp="1" noChangeAspect="1"/>
          </p:cNvGraphicFramePr>
          <p:nvPr>
            <p:ph sz="half" idx="4294967295"/>
            <p:extLst>
              <p:ext uri="{D42A27DB-BD31-4B8C-83A1-F6EECF244321}">
                <p14:modId xmlns:p14="http://schemas.microsoft.com/office/powerpoint/2010/main" val="2457455172"/>
              </p:ext>
            </p:extLst>
          </p:nvPr>
        </p:nvGraphicFramePr>
        <p:xfrm>
          <a:off x="2387600" y="3429000"/>
          <a:ext cx="7416800" cy="1470962"/>
        </p:xfrm>
        <a:graphic>
          <a:graphicData uri="http://schemas.openxmlformats.org/presentationml/2006/ole">
            <mc:AlternateContent xmlns:mc="http://schemas.openxmlformats.org/markup-compatibility/2006">
              <mc:Choice xmlns:v="urn:schemas-microsoft-com:vml" Requires="v">
                <p:oleObj name="Visio" r:id="rId3" imgW="5990272" imgH="1361122" progId="Visio.Drawing.11">
                  <p:embed/>
                </p:oleObj>
              </mc:Choice>
              <mc:Fallback>
                <p:oleObj name="Visio" r:id="rId3" imgW="5990272" imgH="1361122" progId="Visio.Drawing.11">
                  <p:embed/>
                  <p:pic>
                    <p:nvPicPr>
                      <p:cNvPr id="43013" name="Object 9">
                        <a:extLst>
                          <a:ext uri="{FF2B5EF4-FFF2-40B4-BE49-F238E27FC236}">
                            <a16:creationId xmlns:a16="http://schemas.microsoft.com/office/drawing/2014/main" id="{5F8D809D-0FE7-4995-9D48-49CB3226C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600" y="3429000"/>
                        <a:ext cx="7416800" cy="1470962"/>
                      </a:xfrm>
                      <a:prstGeom prst="rect">
                        <a:avLst/>
                      </a:prstGeom>
                      <a:no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38A7153F-D793-D34D-B606-64473DAA437D}"/>
              </a:ext>
            </a:extLst>
          </p:cNvPr>
          <p:cNvSpPr>
            <a:spLocks noGrp="1"/>
          </p:cNvSpPr>
          <p:nvPr>
            <p:ph type="sldNum" sz="quarter" idx="12"/>
          </p:nvPr>
        </p:nvSpPr>
        <p:spPr/>
        <p:txBody>
          <a:bodyPr/>
          <a:lstStyle/>
          <a:p>
            <a:fld id="{5046FF26-B2D8-4F24-A510-7E032E9B2F80}"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07" name="Rectangle 2">
            <a:extLst>
              <a:ext uri="{FF2B5EF4-FFF2-40B4-BE49-F238E27FC236}">
                <a16:creationId xmlns:a16="http://schemas.microsoft.com/office/drawing/2014/main" id="{5A1E4516-B907-4532-A7C6-2DAD527D6E5D}"/>
              </a:ext>
            </a:extLst>
          </p:cNvPr>
          <p:cNvSpPr>
            <a:spLocks noGrp="1" noChangeArrowheads="1"/>
          </p:cNvSpPr>
          <p:nvPr>
            <p:ph type="title" idx="4294967295"/>
          </p:nvPr>
        </p:nvSpPr>
        <p:spPr>
          <a:xfrm>
            <a:off x="841248" y="548640"/>
            <a:ext cx="3600860" cy="5431536"/>
          </a:xfrm>
        </p:spPr>
        <p:txBody>
          <a:bodyPr vert="horz" lIns="91440" tIns="45720" rIns="91440" bIns="45720" rtlCol="0" anchor="ctr">
            <a:normAutofit/>
          </a:bodyPr>
          <a:lstStyle/>
          <a:p>
            <a:r>
              <a:rPr lang="en-US" altLang="en-US" sz="5400" kern="1200">
                <a:solidFill>
                  <a:schemeClr val="tx1"/>
                </a:solidFill>
                <a:latin typeface="+mj-lt"/>
                <a:ea typeface="+mj-ea"/>
                <a:cs typeface="+mj-cs"/>
              </a:rPr>
              <a:t>Test Effort Estimation</a:t>
            </a:r>
          </a:p>
        </p:txBody>
      </p:sp>
      <p:sp>
        <p:nvSpPr>
          <p:cNvPr id="7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08" name="Rectangle 3">
            <a:extLst>
              <a:ext uri="{FF2B5EF4-FFF2-40B4-BE49-F238E27FC236}">
                <a16:creationId xmlns:a16="http://schemas.microsoft.com/office/drawing/2014/main" id="{C872F432-F21A-4434-8C02-36EE58D74C4E}"/>
              </a:ext>
            </a:extLst>
          </p:cNvPr>
          <p:cNvSpPr>
            <a:spLocks noGrp="1" noChangeArrowheads="1"/>
          </p:cNvSpPr>
          <p:nvPr>
            <p:ph type="body" idx="4294967295"/>
          </p:nvPr>
        </p:nvSpPr>
        <p:spPr>
          <a:xfrm>
            <a:off x="5126418" y="552091"/>
            <a:ext cx="6224335" cy="5431536"/>
          </a:xfrm>
        </p:spPr>
        <p:txBody>
          <a:bodyPr vert="horz" lIns="91440" tIns="45720" rIns="91440" bIns="45720" rtlCol="0" anchor="ctr">
            <a:normAutofit/>
          </a:bodyPr>
          <a:lstStyle/>
          <a:p>
            <a:r>
              <a:rPr lang="en-US" altLang="en-US" sz="2200" b="1"/>
              <a:t>Two major components:</a:t>
            </a:r>
          </a:p>
          <a:p>
            <a:endParaRPr lang="en-US" altLang="en-US" sz="2200" b="1"/>
          </a:p>
          <a:p>
            <a:r>
              <a:rPr lang="en-US" altLang="en-US" sz="2200"/>
              <a:t>The number of test cases created by one person in one day</a:t>
            </a:r>
          </a:p>
          <a:p>
            <a:pPr lvl="1"/>
            <a:endParaRPr lang="en-US" altLang="en-US" sz="2200"/>
          </a:p>
          <a:p>
            <a:endParaRPr lang="en-US" altLang="en-US" sz="2200"/>
          </a:p>
          <a:p>
            <a:r>
              <a:rPr lang="en-US" altLang="en-US" sz="2200"/>
              <a:t>The number of test case executed by one person in one day</a:t>
            </a:r>
          </a:p>
          <a:p>
            <a:endParaRPr lang="en-US" altLang="en-US" sz="2200"/>
          </a:p>
        </p:txBody>
      </p:sp>
      <p:sp>
        <p:nvSpPr>
          <p:cNvPr id="2" name="Slide Number Placeholder 1">
            <a:extLst>
              <a:ext uri="{FF2B5EF4-FFF2-40B4-BE49-F238E27FC236}">
                <a16:creationId xmlns:a16="http://schemas.microsoft.com/office/drawing/2014/main" id="{1EF0BD24-9721-811F-191F-A4BB1D009C3F}"/>
              </a:ext>
            </a:extLst>
          </p:cNvPr>
          <p:cNvSpPr>
            <a:spLocks noGrp="1"/>
          </p:cNvSpPr>
          <p:nvPr>
            <p:ph type="sldNum" sz="quarter" idx="12"/>
          </p:nvPr>
        </p:nvSpPr>
        <p:spPr/>
        <p:txBody>
          <a:bodyPr/>
          <a:lstStyle/>
          <a:p>
            <a:fld id="{5046FF26-B2D8-4F24-A510-7E032E9B2F80}"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9" name="Rectangle 13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Freeform: Shape 14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9" name="Rectangle 14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5" name="Rectangle 2">
            <a:extLst>
              <a:ext uri="{FF2B5EF4-FFF2-40B4-BE49-F238E27FC236}">
                <a16:creationId xmlns:a16="http://schemas.microsoft.com/office/drawing/2014/main" id="{7EB6B70D-FB56-4D8D-9957-20026A0D15E5}"/>
              </a:ext>
            </a:extLst>
          </p:cNvPr>
          <p:cNvSpPr>
            <a:spLocks noGrp="1" noChangeArrowheads="1"/>
          </p:cNvSpPr>
          <p:nvPr>
            <p:ph type="title" idx="4294967295"/>
          </p:nvPr>
        </p:nvSpPr>
        <p:spPr>
          <a:xfrm>
            <a:off x="466722" y="586855"/>
            <a:ext cx="3201366" cy="3387497"/>
          </a:xfrm>
        </p:spPr>
        <p:txBody>
          <a:bodyPr vert="horz" lIns="91440" tIns="45720" rIns="91440" bIns="45720" rtlCol="0" anchor="b">
            <a:normAutofit/>
          </a:bodyPr>
          <a:lstStyle/>
          <a:p>
            <a:pPr algn="r"/>
            <a:r>
              <a:rPr lang="en-US" altLang="en-US" sz="4000" kern="1200">
                <a:solidFill>
                  <a:srgbClr val="FFFFFF"/>
                </a:solidFill>
                <a:latin typeface="+mj-lt"/>
                <a:ea typeface="+mj-ea"/>
                <a:cs typeface="+mj-cs"/>
              </a:rPr>
              <a:t>Test Effort Estimation</a:t>
            </a:r>
          </a:p>
        </p:txBody>
      </p:sp>
      <p:sp>
        <p:nvSpPr>
          <p:cNvPr id="49156" name="Rectangle 3">
            <a:extLst>
              <a:ext uri="{FF2B5EF4-FFF2-40B4-BE49-F238E27FC236}">
                <a16:creationId xmlns:a16="http://schemas.microsoft.com/office/drawing/2014/main" id="{98185152-FD44-4D91-844D-457E88B1ED3F}"/>
              </a:ext>
            </a:extLst>
          </p:cNvPr>
          <p:cNvSpPr>
            <a:spLocks noGrp="1" noChangeArrowheads="1"/>
          </p:cNvSpPr>
          <p:nvPr>
            <p:ph type="body" idx="4294967295"/>
          </p:nvPr>
        </p:nvSpPr>
        <p:spPr>
          <a:xfrm>
            <a:off x="4810259" y="649480"/>
            <a:ext cx="6555347" cy="5546047"/>
          </a:xfrm>
        </p:spPr>
        <p:txBody>
          <a:bodyPr vert="horz" lIns="91440" tIns="45720" rIns="91440" bIns="45720" rtlCol="0" anchor="ctr">
            <a:normAutofit/>
          </a:bodyPr>
          <a:lstStyle/>
          <a:p>
            <a:r>
              <a:rPr lang="en-US" altLang="en-US" sz="2000" b="1" dirty="0"/>
              <a:t>Estimation of Number of test cases</a:t>
            </a:r>
          </a:p>
          <a:p>
            <a:endParaRPr lang="en-US" altLang="en-US" sz="2000" b="1" dirty="0"/>
          </a:p>
          <a:p>
            <a:pPr lvl="1"/>
            <a:r>
              <a:rPr lang="en-US" altLang="en-US" sz="2000" dirty="0"/>
              <a:t>Estimation of Number of Test Cases Based on Test Group Category</a:t>
            </a:r>
          </a:p>
          <a:p>
            <a:pPr lvl="1"/>
            <a:endParaRPr lang="en-US" altLang="en-US" sz="2000" dirty="0"/>
          </a:p>
          <a:p>
            <a:pPr lvl="2"/>
            <a:r>
              <a:rPr lang="en-US" altLang="en-US" dirty="0"/>
              <a:t>It is straightforward to estimate the number of test cases after the test suite structure and the test objectives are created</a:t>
            </a:r>
          </a:p>
          <a:p>
            <a:pPr lvl="2"/>
            <a:r>
              <a:rPr lang="en-US" altLang="en-US" dirty="0"/>
              <a:t>simply count the number of test objectives </a:t>
            </a:r>
          </a:p>
          <a:p>
            <a:pPr lvl="2"/>
            <a:endParaRPr lang="en-US" altLang="en-US" dirty="0"/>
          </a:p>
          <a:p>
            <a:pPr lvl="1"/>
            <a:r>
              <a:rPr lang="en-US" altLang="en-US" sz="2000" dirty="0"/>
              <a:t>Estimation of Number of Test Cases Based on Function Points</a:t>
            </a:r>
          </a:p>
          <a:p>
            <a:pPr lvl="2"/>
            <a:r>
              <a:rPr lang="en-US" altLang="en-US" dirty="0"/>
              <a:t>Total number of test cases = (Function Points)</a:t>
            </a:r>
            <a:r>
              <a:rPr lang="en-US" altLang="en-US" baseline="30000" dirty="0"/>
              <a:t>1.2</a:t>
            </a:r>
            <a:endParaRPr lang="en-US" altLang="en-US" dirty="0"/>
          </a:p>
          <a:p>
            <a:endParaRPr lang="en-US" altLang="en-US" sz="2000" b="1" dirty="0"/>
          </a:p>
        </p:txBody>
      </p:sp>
      <p:sp>
        <p:nvSpPr>
          <p:cNvPr id="2" name="Slide Number Placeholder 1">
            <a:extLst>
              <a:ext uri="{FF2B5EF4-FFF2-40B4-BE49-F238E27FC236}">
                <a16:creationId xmlns:a16="http://schemas.microsoft.com/office/drawing/2014/main" id="{8C8F7458-2D5E-50DC-C907-D485C5191437}"/>
              </a:ext>
            </a:extLst>
          </p:cNvPr>
          <p:cNvSpPr>
            <a:spLocks noGrp="1"/>
          </p:cNvSpPr>
          <p:nvPr>
            <p:ph type="sldNum" sz="quarter" idx="12"/>
          </p:nvPr>
        </p:nvSpPr>
        <p:spPr/>
        <p:txBody>
          <a:bodyPr/>
          <a:lstStyle/>
          <a:p>
            <a:fld id="{5046FF26-B2D8-4F24-A510-7E032E9B2F80}"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03" name="Rectangle 2">
            <a:extLst>
              <a:ext uri="{FF2B5EF4-FFF2-40B4-BE49-F238E27FC236}">
                <a16:creationId xmlns:a16="http://schemas.microsoft.com/office/drawing/2014/main" id="{A2EBCDB4-F0B7-4438-9C30-63F0639C6873}"/>
              </a:ext>
            </a:extLst>
          </p:cNvPr>
          <p:cNvSpPr>
            <a:spLocks noGrp="1" noChangeArrowheads="1"/>
          </p:cNvSpPr>
          <p:nvPr>
            <p:ph type="title" idx="4294967295"/>
          </p:nvPr>
        </p:nvSpPr>
        <p:spPr>
          <a:xfrm>
            <a:off x="804672" y="640080"/>
            <a:ext cx="3282696" cy="5257800"/>
          </a:xfrm>
        </p:spPr>
        <p:txBody>
          <a:bodyPr vert="horz" lIns="91440" tIns="45720" rIns="91440" bIns="45720" rtlCol="0" anchor="ctr">
            <a:normAutofit/>
          </a:bodyPr>
          <a:lstStyle/>
          <a:p>
            <a:r>
              <a:rPr lang="en-US" altLang="en-US" kern="1200">
                <a:solidFill>
                  <a:schemeClr val="bg1"/>
                </a:solidFill>
                <a:latin typeface="+mj-lt"/>
                <a:ea typeface="+mj-ea"/>
                <a:cs typeface="+mj-cs"/>
              </a:rPr>
              <a:t>Function Points</a:t>
            </a:r>
          </a:p>
        </p:txBody>
      </p:sp>
      <p:sp>
        <p:nvSpPr>
          <p:cNvPr id="51204" name="Rectangle 3">
            <a:extLst>
              <a:ext uri="{FF2B5EF4-FFF2-40B4-BE49-F238E27FC236}">
                <a16:creationId xmlns:a16="http://schemas.microsoft.com/office/drawing/2014/main" id="{519765BA-5848-480D-87C0-1FAA43EC226E}"/>
              </a:ext>
            </a:extLst>
          </p:cNvPr>
          <p:cNvSpPr>
            <a:spLocks noGrp="1" noChangeArrowheads="1"/>
          </p:cNvSpPr>
          <p:nvPr>
            <p:ph type="body" idx="4294967295"/>
          </p:nvPr>
        </p:nvSpPr>
        <p:spPr>
          <a:xfrm>
            <a:off x="5358384" y="640081"/>
            <a:ext cx="6024654" cy="5257800"/>
          </a:xfrm>
        </p:spPr>
        <p:txBody>
          <a:bodyPr vert="horz" lIns="91440" tIns="45720" rIns="91440" bIns="45720" rtlCol="0" anchor="ctr">
            <a:normAutofit/>
          </a:bodyPr>
          <a:lstStyle/>
          <a:p>
            <a:r>
              <a:rPr lang="en-US" altLang="en-US" sz="1900"/>
              <a:t>The central idea in the function point method is as follows: </a:t>
            </a:r>
          </a:p>
          <a:p>
            <a:r>
              <a:rPr lang="en-US" altLang="en-US" sz="1900" i="1"/>
              <a:t>    Given a functional view of a system, in the form of the number of user inputs, the number of user outputs, the number of user on-line queries, the number of logical files, and the number of external interfaces, one can estimate the project size in number of lines of code required to implement the system and the number of test cases required to test the system</a:t>
            </a:r>
          </a:p>
          <a:p>
            <a:endParaRPr lang="en-US" altLang="en-US" sz="1900" i="1"/>
          </a:p>
          <a:p>
            <a:r>
              <a:rPr lang="en-US" altLang="en-US" sz="1900"/>
              <a:t>The function point of a system is a weighted sum of the numbers of</a:t>
            </a:r>
          </a:p>
          <a:p>
            <a:pPr lvl="1"/>
            <a:r>
              <a:rPr lang="en-US" altLang="en-US" sz="1900"/>
              <a:t> inputs, </a:t>
            </a:r>
          </a:p>
          <a:p>
            <a:pPr lvl="1"/>
            <a:r>
              <a:rPr lang="en-US" altLang="en-US" sz="1900"/>
              <a:t>outputs, </a:t>
            </a:r>
          </a:p>
          <a:p>
            <a:pPr lvl="1"/>
            <a:r>
              <a:rPr lang="en-US" altLang="en-US" sz="1900"/>
              <a:t>master files</a:t>
            </a:r>
          </a:p>
          <a:p>
            <a:pPr lvl="1"/>
            <a:r>
              <a:rPr lang="en-US" altLang="en-US" sz="1900"/>
              <a:t>inquiries produced to, or generated by, the software</a:t>
            </a:r>
          </a:p>
          <a:p>
            <a:endParaRPr lang="en-US" altLang="en-US" sz="1900" i="1"/>
          </a:p>
        </p:txBody>
      </p:sp>
      <p:sp>
        <p:nvSpPr>
          <p:cNvPr id="2" name="Slide Number Placeholder 1">
            <a:extLst>
              <a:ext uri="{FF2B5EF4-FFF2-40B4-BE49-F238E27FC236}">
                <a16:creationId xmlns:a16="http://schemas.microsoft.com/office/drawing/2014/main" id="{36E7BC53-AF66-9471-4B43-D001331646CA}"/>
              </a:ext>
            </a:extLst>
          </p:cNvPr>
          <p:cNvSpPr>
            <a:spLocks noGrp="1"/>
          </p:cNvSpPr>
          <p:nvPr>
            <p:ph type="sldNum" sz="quarter" idx="12"/>
          </p:nvPr>
        </p:nvSpPr>
        <p:spPr/>
        <p:txBody>
          <a:bodyPr/>
          <a:lstStyle/>
          <a:p>
            <a:fld id="{5046FF26-B2D8-4F24-A510-7E032E9B2F80}"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491" name="Rectangle 2">
            <a:extLst>
              <a:ext uri="{FF2B5EF4-FFF2-40B4-BE49-F238E27FC236}">
                <a16:creationId xmlns:a16="http://schemas.microsoft.com/office/drawing/2014/main" id="{3C920799-07C0-4E7F-A795-80AA4FB07BF9}"/>
              </a:ext>
            </a:extLst>
          </p:cNvPr>
          <p:cNvSpPr>
            <a:spLocks noGrp="1" noChangeArrowheads="1"/>
          </p:cNvSpPr>
          <p:nvPr>
            <p:ph type="title" idx="4294967295"/>
          </p:nvPr>
        </p:nvSpPr>
        <p:spPr>
          <a:xfrm>
            <a:off x="643467" y="640080"/>
            <a:ext cx="3096427" cy="5613236"/>
          </a:xfrm>
        </p:spPr>
        <p:txBody>
          <a:bodyPr vert="horz" lIns="91440" tIns="45720" rIns="91440" bIns="45720" rtlCol="0" anchor="ctr">
            <a:normAutofit/>
          </a:bodyPr>
          <a:lstStyle/>
          <a:p>
            <a:r>
              <a:rPr lang="en-US" altLang="en-US" kern="1200">
                <a:solidFill>
                  <a:srgbClr val="FFFFFF"/>
                </a:solidFill>
                <a:latin typeface="+mj-lt"/>
                <a:ea typeface="+mj-ea"/>
                <a:cs typeface="+mj-cs"/>
              </a:rPr>
              <a:t>Test Effort Estimation</a:t>
            </a:r>
          </a:p>
        </p:txBody>
      </p:sp>
      <p:sp>
        <p:nvSpPr>
          <p:cNvPr id="63492" name="Rectangle 3">
            <a:extLst>
              <a:ext uri="{FF2B5EF4-FFF2-40B4-BE49-F238E27FC236}">
                <a16:creationId xmlns:a16="http://schemas.microsoft.com/office/drawing/2014/main" id="{A5FE3527-F9B9-47DA-A776-C9D2470DF7D8}"/>
              </a:ext>
            </a:extLst>
          </p:cNvPr>
          <p:cNvSpPr>
            <a:spLocks noGrp="1" noChangeArrowheads="1"/>
          </p:cNvSpPr>
          <p:nvPr>
            <p:ph type="body" idx="4294967295"/>
          </p:nvPr>
        </p:nvSpPr>
        <p:spPr>
          <a:xfrm>
            <a:off x="4699818" y="640082"/>
            <a:ext cx="6848715" cy="2484884"/>
          </a:xfrm>
        </p:spPr>
        <p:txBody>
          <a:bodyPr vert="horz" lIns="91440" tIns="45720" rIns="91440" bIns="45720" rtlCol="0" anchor="ctr">
            <a:normAutofit/>
          </a:bodyPr>
          <a:lstStyle/>
          <a:p>
            <a:r>
              <a:rPr lang="en-US" altLang="en-US" sz="2400" b="1" dirty="0"/>
              <a:t>Test Case Creation Effort</a:t>
            </a:r>
          </a:p>
          <a:p>
            <a:endParaRPr lang="en-US" altLang="en-US" sz="2000" b="1" dirty="0"/>
          </a:p>
          <a:p>
            <a:r>
              <a:rPr lang="en-US" altLang="en-US" b="1" dirty="0"/>
              <a:t>The productivity of the manual test case creation is summarized in the following tables:</a:t>
            </a:r>
          </a:p>
        </p:txBody>
      </p:sp>
      <p:pic>
        <p:nvPicPr>
          <p:cNvPr id="63493" name="Picture 4">
            <a:extLst>
              <a:ext uri="{FF2B5EF4-FFF2-40B4-BE49-F238E27FC236}">
                <a16:creationId xmlns:a16="http://schemas.microsoft.com/office/drawing/2014/main" id="{17357546-5EF0-4D57-801B-A3118A2D7F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7" y="3033343"/>
            <a:ext cx="6894236" cy="24819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7D5F922-1A42-AA1D-576C-CA999071778A}"/>
              </a:ext>
            </a:extLst>
          </p:cNvPr>
          <p:cNvSpPr>
            <a:spLocks noGrp="1"/>
          </p:cNvSpPr>
          <p:nvPr>
            <p:ph type="sldNum" sz="quarter" idx="12"/>
          </p:nvPr>
        </p:nvSpPr>
        <p:spPr/>
        <p:txBody>
          <a:bodyPr/>
          <a:lstStyle/>
          <a:p>
            <a:fld id="{5046FF26-B2D8-4F24-A510-7E032E9B2F80}"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39" name="Rectangle 2">
            <a:extLst>
              <a:ext uri="{FF2B5EF4-FFF2-40B4-BE49-F238E27FC236}">
                <a16:creationId xmlns:a16="http://schemas.microsoft.com/office/drawing/2014/main" id="{9D1D9285-2222-4E92-BDAB-7AAEEB0B56D1}"/>
              </a:ext>
            </a:extLst>
          </p:cNvPr>
          <p:cNvSpPr>
            <a:spLocks noGrp="1" noChangeArrowheads="1"/>
          </p:cNvSpPr>
          <p:nvPr>
            <p:ph type="title" idx="4294967295"/>
          </p:nvPr>
        </p:nvSpPr>
        <p:spPr>
          <a:xfrm>
            <a:off x="767290" y="1780661"/>
            <a:ext cx="3582073" cy="1463472"/>
          </a:xfrm>
        </p:spPr>
        <p:txBody>
          <a:bodyPr vert="horz" lIns="91440" tIns="45720" rIns="91440" bIns="45720" rtlCol="0" anchor="t">
            <a:normAutofit/>
          </a:bodyPr>
          <a:lstStyle/>
          <a:p>
            <a:r>
              <a:rPr lang="en-US" altLang="en-US" sz="4100" kern="1200">
                <a:solidFill>
                  <a:schemeClr val="bg1"/>
                </a:solidFill>
                <a:latin typeface="+mj-lt"/>
                <a:ea typeface="+mj-ea"/>
                <a:cs typeface="+mj-cs"/>
              </a:rPr>
              <a:t>Test Case Execution Effort</a:t>
            </a:r>
          </a:p>
        </p:txBody>
      </p:sp>
      <p:grpSp>
        <p:nvGrpSpPr>
          <p:cNvPr id="78" name="Group 7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7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5540" name="Rectangle 3">
            <a:extLst>
              <a:ext uri="{FF2B5EF4-FFF2-40B4-BE49-F238E27FC236}">
                <a16:creationId xmlns:a16="http://schemas.microsoft.com/office/drawing/2014/main" id="{8A13ACF1-ECA5-471A-B99C-2EF74A791C64}"/>
              </a:ext>
            </a:extLst>
          </p:cNvPr>
          <p:cNvSpPr>
            <a:spLocks noGrp="1" noChangeArrowheads="1"/>
          </p:cNvSpPr>
          <p:nvPr>
            <p:ph type="body" idx="4294967295"/>
          </p:nvPr>
        </p:nvSpPr>
        <p:spPr>
          <a:xfrm>
            <a:off x="767290" y="3383121"/>
            <a:ext cx="3582072" cy="2793251"/>
          </a:xfrm>
        </p:spPr>
        <p:txBody>
          <a:bodyPr vert="horz" lIns="91440" tIns="45720" rIns="91440" bIns="45720" rtlCol="0" anchor="t">
            <a:normAutofit/>
          </a:bodyPr>
          <a:lstStyle/>
          <a:p>
            <a:endParaRPr lang="en-US" altLang="en-US" sz="2000" b="1">
              <a:solidFill>
                <a:schemeClr val="bg1"/>
              </a:solidFill>
            </a:endParaRPr>
          </a:p>
          <a:p>
            <a:endParaRPr lang="en-US" altLang="en-US" sz="2000">
              <a:solidFill>
                <a:schemeClr val="bg1"/>
              </a:solidFill>
            </a:endParaRPr>
          </a:p>
          <a:p>
            <a:r>
              <a:rPr lang="en-US" altLang="en-US" sz="2000" b="1">
                <a:solidFill>
                  <a:schemeClr val="bg1"/>
                </a:solidFill>
              </a:rPr>
              <a:t> </a:t>
            </a:r>
          </a:p>
        </p:txBody>
      </p:sp>
      <p:pic>
        <p:nvPicPr>
          <p:cNvPr id="65541" name="Picture 5">
            <a:extLst>
              <a:ext uri="{FF2B5EF4-FFF2-40B4-BE49-F238E27FC236}">
                <a16:creationId xmlns:a16="http://schemas.microsoft.com/office/drawing/2014/main" id="{AFFB8BF6-2EB2-4FDE-972B-A570F3556D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6652" y="1018739"/>
            <a:ext cx="6642532" cy="424228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9EDE5D0-38A4-9CCB-F3DB-C36162CF93E0}"/>
              </a:ext>
            </a:extLst>
          </p:cNvPr>
          <p:cNvSpPr>
            <a:spLocks noGrp="1"/>
          </p:cNvSpPr>
          <p:nvPr>
            <p:ph type="sldNum" sz="quarter" idx="12"/>
          </p:nvPr>
        </p:nvSpPr>
        <p:spPr/>
        <p:txBody>
          <a:bodyPr/>
          <a:lstStyle/>
          <a:p>
            <a:fld id="{5046FF26-B2D8-4F24-A510-7E032E9B2F80}"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11" name="Rectangle 2">
            <a:extLst>
              <a:ext uri="{FF2B5EF4-FFF2-40B4-BE49-F238E27FC236}">
                <a16:creationId xmlns:a16="http://schemas.microsoft.com/office/drawing/2014/main" id="{303D2F7A-6728-42FA-A211-F10BB56B0460}"/>
              </a:ext>
            </a:extLst>
          </p:cNvPr>
          <p:cNvSpPr>
            <a:spLocks noGrp="1" noChangeArrowheads="1"/>
          </p:cNvSpPr>
          <p:nvPr>
            <p:ph type="title" idx="4294967295"/>
          </p:nvPr>
        </p:nvSpPr>
        <p:spPr>
          <a:xfrm>
            <a:off x="1371599" y="294538"/>
            <a:ext cx="9895951" cy="1033669"/>
          </a:xfrm>
        </p:spPr>
        <p:txBody>
          <a:bodyPr vert="horz" lIns="91440" tIns="45720" rIns="91440" bIns="45720" rtlCol="0" anchor="ctr">
            <a:normAutofit/>
          </a:bodyPr>
          <a:lstStyle/>
          <a:p>
            <a:r>
              <a:rPr lang="en-US" altLang="en-US" sz="4000" kern="1200">
                <a:solidFill>
                  <a:srgbClr val="FFFFFF"/>
                </a:solidFill>
                <a:latin typeface="+mj-lt"/>
                <a:ea typeface="+mj-ea"/>
                <a:cs typeface="+mj-cs"/>
              </a:rPr>
              <a:t>Scheduling and Test Milestones</a:t>
            </a:r>
          </a:p>
        </p:txBody>
      </p:sp>
      <p:sp>
        <p:nvSpPr>
          <p:cNvPr id="68612" name="Rectangle 3">
            <a:extLst>
              <a:ext uri="{FF2B5EF4-FFF2-40B4-BE49-F238E27FC236}">
                <a16:creationId xmlns:a16="http://schemas.microsoft.com/office/drawing/2014/main" id="{055B3D8C-4E3D-4406-8DFA-46E285C4C4C0}"/>
              </a:ext>
            </a:extLst>
          </p:cNvPr>
          <p:cNvSpPr>
            <a:spLocks noGrp="1" noChangeArrowheads="1"/>
          </p:cNvSpPr>
          <p:nvPr>
            <p:ph type="body" idx="4294967295"/>
          </p:nvPr>
        </p:nvSpPr>
        <p:spPr>
          <a:xfrm>
            <a:off x="1371599" y="2318197"/>
            <a:ext cx="9724031" cy="3683358"/>
          </a:xfrm>
        </p:spPr>
        <p:txBody>
          <a:bodyPr vert="horz" lIns="91440" tIns="45720" rIns="91440" bIns="45720" rtlCol="0" anchor="ctr">
            <a:normAutofit/>
          </a:bodyPr>
          <a:lstStyle/>
          <a:p>
            <a:r>
              <a:rPr lang="en-US" altLang="en-US" sz="1900"/>
              <a:t>It is essential to understand and consider the following steps in order to schedule a test project effectively:</a:t>
            </a:r>
          </a:p>
          <a:p>
            <a:pPr lvl="1"/>
            <a:r>
              <a:rPr lang="en-US" altLang="en-US" sz="1900"/>
              <a:t>Develop a detailed list of tasks</a:t>
            </a:r>
          </a:p>
          <a:p>
            <a:pPr lvl="1"/>
            <a:r>
              <a:rPr lang="en-US" altLang="en-US" sz="1900"/>
              <a:t>List up all the major milestones needed to be achieved during the test project</a:t>
            </a:r>
          </a:p>
          <a:p>
            <a:pPr lvl="1"/>
            <a:r>
              <a:rPr lang="en-US" altLang="en-US" sz="1900"/>
              <a:t>Identify the interdependencies among the test tasks and any software milestones that may influence the flow of work</a:t>
            </a:r>
          </a:p>
          <a:p>
            <a:pPr lvl="1"/>
            <a:r>
              <a:rPr lang="en-US" altLang="en-US" sz="1900"/>
              <a:t>Identify the different kinds of resources and expertise needed to fulfill each task on the list</a:t>
            </a:r>
          </a:p>
          <a:p>
            <a:pPr lvl="1"/>
            <a:r>
              <a:rPr lang="en-US" altLang="en-US" sz="1900"/>
              <a:t>Estimate the quantity of resources needed for each task</a:t>
            </a:r>
          </a:p>
          <a:p>
            <a:pPr lvl="1"/>
            <a:r>
              <a:rPr lang="en-US" altLang="en-US" sz="1900"/>
              <a:t>Identify the types and quantities of resources available for this testing project</a:t>
            </a:r>
          </a:p>
          <a:p>
            <a:pPr lvl="1"/>
            <a:r>
              <a:rPr lang="en-US" altLang="en-US" sz="1900"/>
              <a:t>Assume that the rest of the resources will be available by certain dates</a:t>
            </a:r>
          </a:p>
          <a:p>
            <a:pPr lvl="1"/>
            <a:r>
              <a:rPr lang="en-US" altLang="en-US" sz="1900"/>
              <a:t>Allocate the resources to each task</a:t>
            </a:r>
          </a:p>
        </p:txBody>
      </p:sp>
      <p:sp>
        <p:nvSpPr>
          <p:cNvPr id="2" name="Slide Number Placeholder 1">
            <a:extLst>
              <a:ext uri="{FF2B5EF4-FFF2-40B4-BE49-F238E27FC236}">
                <a16:creationId xmlns:a16="http://schemas.microsoft.com/office/drawing/2014/main" id="{B642E7BE-9FDF-D159-3C17-CC0A510F78F4}"/>
              </a:ext>
            </a:extLst>
          </p:cNvPr>
          <p:cNvSpPr>
            <a:spLocks noGrp="1"/>
          </p:cNvSpPr>
          <p:nvPr>
            <p:ph type="sldNum" sz="quarter" idx="12"/>
          </p:nvPr>
        </p:nvSpPr>
        <p:spPr/>
        <p:txBody>
          <a:bodyPr/>
          <a:lstStyle/>
          <a:p>
            <a:fld id="{5046FF26-B2D8-4F24-A510-7E032E9B2F80}"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07" name="Rectangle 2">
            <a:extLst>
              <a:ext uri="{FF2B5EF4-FFF2-40B4-BE49-F238E27FC236}">
                <a16:creationId xmlns:a16="http://schemas.microsoft.com/office/drawing/2014/main" id="{2E225D39-61A3-4805-BA9A-786DBF64F103}"/>
              </a:ext>
            </a:extLst>
          </p:cNvPr>
          <p:cNvSpPr>
            <a:spLocks noGrp="1" noChangeArrowheads="1"/>
          </p:cNvSpPr>
          <p:nvPr>
            <p:ph type="title" idx="4294967295"/>
          </p:nvPr>
        </p:nvSpPr>
        <p:spPr>
          <a:xfrm>
            <a:off x="838201" y="624568"/>
            <a:ext cx="3351755" cy="5412920"/>
          </a:xfrm>
        </p:spPr>
        <p:txBody>
          <a:bodyPr vert="horz" lIns="91440" tIns="45720" rIns="91440" bIns="45720" rtlCol="0" anchor="ctr">
            <a:normAutofit/>
          </a:bodyPr>
          <a:lstStyle/>
          <a:p>
            <a:r>
              <a:rPr lang="en-US" altLang="en-US" sz="4000" kern="1200">
                <a:solidFill>
                  <a:schemeClr val="bg1"/>
                </a:solidFill>
                <a:latin typeface="+mj-lt"/>
                <a:ea typeface="+mj-ea"/>
                <a:cs typeface="+mj-cs"/>
              </a:rPr>
              <a:t>System Test Automation</a:t>
            </a:r>
          </a:p>
        </p:txBody>
      </p:sp>
      <p:graphicFrame>
        <p:nvGraphicFramePr>
          <p:cNvPr id="72710" name="Rectangle 3">
            <a:extLst>
              <a:ext uri="{FF2B5EF4-FFF2-40B4-BE49-F238E27FC236}">
                <a16:creationId xmlns:a16="http://schemas.microsoft.com/office/drawing/2014/main" id="{2D7D9EB0-19D7-4A8E-ACFE-10C94B73DB9B}"/>
              </a:ext>
            </a:extLst>
          </p:cNvPr>
          <p:cNvGraphicFramePr/>
          <p:nvPr>
            <p:extLst>
              <p:ext uri="{D42A27DB-BD31-4B8C-83A1-F6EECF244321}">
                <p14:modId xmlns:p14="http://schemas.microsoft.com/office/powerpoint/2010/main" val="2752037291"/>
              </p:ext>
            </p:extLst>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75489230-1631-3727-971F-6F409AD0777F}"/>
              </a:ext>
            </a:extLst>
          </p:cNvPr>
          <p:cNvSpPr>
            <a:spLocks noGrp="1"/>
          </p:cNvSpPr>
          <p:nvPr>
            <p:ph type="sldNum" sz="quarter" idx="12"/>
          </p:nvPr>
        </p:nvSpPr>
        <p:spPr/>
        <p:txBody>
          <a:bodyPr/>
          <a:lstStyle/>
          <a:p>
            <a:fld id="{5046FF26-B2D8-4F24-A510-7E032E9B2F80}"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4B59A0F-7E06-D6D3-B372-A6904C3E7C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89" r="-2" b="-2"/>
          <a:stretch/>
        </p:blipFill>
        <p:spPr bwMode="auto">
          <a:xfrm>
            <a:off x="877414" y="886767"/>
            <a:ext cx="10437894" cy="4006930"/>
          </a:xfrm>
          <a:prstGeom prst="rect">
            <a:avLst/>
          </a:prstGeom>
          <a:noFill/>
          <a:extLst>
            <a:ext uri="{909E8E84-426E-40DD-AFC4-6F175D3DCCD1}">
              <a14:hiddenFill xmlns:a14="http://schemas.microsoft.com/office/drawing/2010/main">
                <a:solidFill>
                  <a:srgbClr val="FFFFFF"/>
                </a:solidFill>
              </a14:hiddenFill>
            </a:ext>
          </a:extLst>
        </p:spPr>
      </p:pic>
      <p:grpSp>
        <p:nvGrpSpPr>
          <p:cNvPr id="20488" name="Group 20487">
            <a:extLst>
              <a:ext uri="{FF2B5EF4-FFF2-40B4-BE49-F238E27FC236}">
                <a16:creationId xmlns:a16="http://schemas.microsoft.com/office/drawing/2014/main" id="{BE6E7D98-3D55-80C4-C8EA-40EC70EB1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6692" y="4888672"/>
            <a:ext cx="10439007" cy="123363"/>
            <a:chOff x="876692" y="4888672"/>
            <a:chExt cx="10439007" cy="123363"/>
          </a:xfrm>
        </p:grpSpPr>
        <p:sp>
          <p:nvSpPr>
            <p:cNvPr id="20489" name="Rectangle 20488">
              <a:extLst>
                <a:ext uri="{FF2B5EF4-FFF2-40B4-BE49-F238E27FC236}">
                  <a16:creationId xmlns:a16="http://schemas.microsoft.com/office/drawing/2014/main" id="{BA306F60-DCBC-4BDA-A680-F76005620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515" y="-269151"/>
              <a:ext cx="123362" cy="10439007"/>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0490" name="Rectangle 20489">
              <a:extLst>
                <a:ext uri="{FF2B5EF4-FFF2-40B4-BE49-F238E27FC236}">
                  <a16:creationId xmlns:a16="http://schemas.microsoft.com/office/drawing/2014/main" id="{7C26A085-CFBC-6FED-8A8F-E9371A3AF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719273" y="2415609"/>
              <a:ext cx="123362" cy="5069490"/>
            </a:xfrm>
            <a:prstGeom prst="rect">
              <a:avLst/>
            </a:prstGeom>
            <a:gradFill>
              <a:gsLst>
                <a:gs pos="30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826" name="Rectangle 2">
            <a:extLst>
              <a:ext uri="{FF2B5EF4-FFF2-40B4-BE49-F238E27FC236}">
                <a16:creationId xmlns:a16="http://schemas.microsoft.com/office/drawing/2014/main" id="{448D67B9-D312-41B3-A70F-83B28A2C8860}"/>
              </a:ext>
            </a:extLst>
          </p:cNvPr>
          <p:cNvSpPr>
            <a:spLocks noGrp="1" noChangeArrowheads="1"/>
          </p:cNvSpPr>
          <p:nvPr>
            <p:ph type="title"/>
          </p:nvPr>
        </p:nvSpPr>
        <p:spPr>
          <a:xfrm>
            <a:off x="804672" y="640080"/>
            <a:ext cx="3282696" cy="5257800"/>
          </a:xfrm>
        </p:spPr>
        <p:txBody>
          <a:bodyPr>
            <a:normAutofit/>
          </a:bodyPr>
          <a:lstStyle/>
          <a:p>
            <a:pPr eaLnBrk="1" hangingPunct="1"/>
            <a:r>
              <a:rPr lang="en-US" altLang="en-US">
                <a:solidFill>
                  <a:schemeClr val="bg1"/>
                </a:solidFill>
                <a:latin typeface="Times New Roman" panose="02020603050405020304" pitchFamily="18" charset="0"/>
              </a:rPr>
              <a:t>Modeling Defects</a:t>
            </a:r>
          </a:p>
        </p:txBody>
      </p:sp>
      <p:sp>
        <p:nvSpPr>
          <p:cNvPr id="340995" name="Rectangle 3">
            <a:extLst>
              <a:ext uri="{FF2B5EF4-FFF2-40B4-BE49-F238E27FC236}">
                <a16:creationId xmlns:a16="http://schemas.microsoft.com/office/drawing/2014/main" id="{BD83356C-61CE-42E8-840E-E1C75D82C449}"/>
              </a:ext>
            </a:extLst>
          </p:cNvPr>
          <p:cNvSpPr>
            <a:spLocks noGrp="1" noChangeArrowheads="1"/>
          </p:cNvSpPr>
          <p:nvPr>
            <p:ph idx="1"/>
          </p:nvPr>
        </p:nvSpPr>
        <p:spPr>
          <a:xfrm>
            <a:off x="5358384" y="640081"/>
            <a:ext cx="6024654" cy="5257800"/>
          </a:xfrm>
        </p:spPr>
        <p:txBody>
          <a:bodyPr anchor="ctr">
            <a:normAutofit/>
          </a:bodyPr>
          <a:lstStyle/>
          <a:p>
            <a:pPr marL="274320" indent="-274320">
              <a:buClr>
                <a:schemeClr val="accent3"/>
              </a:buClr>
              <a:buFont typeface="Wingdings 2"/>
              <a:buChar char=""/>
              <a:defRPr/>
            </a:pPr>
            <a:r>
              <a:rPr lang="en-US" sz="2000" dirty="0">
                <a:latin typeface="Times New Roman" pitchFamily="18" charset="0"/>
              </a:rPr>
              <a:t>A life-cycle model in the form of a state-transition diagram as shown in the Figure in the next slide.</a:t>
            </a:r>
          </a:p>
          <a:p>
            <a:pPr marL="274320" indent="-274320">
              <a:buClr>
                <a:schemeClr val="accent3"/>
              </a:buClr>
              <a:buFont typeface="Wingdings 2"/>
              <a:buChar char=""/>
              <a:defRPr/>
            </a:pPr>
            <a:r>
              <a:rPr lang="en-US" sz="2000" dirty="0">
                <a:latin typeface="Times New Roman" pitchFamily="18" charset="0"/>
              </a:rPr>
              <a:t>The different states are briefly explained in slide 33.</a:t>
            </a:r>
          </a:p>
          <a:p>
            <a:pPr marL="274320" indent="-274320">
              <a:buClr>
                <a:schemeClr val="accent3"/>
              </a:buClr>
              <a:buFont typeface="Wingdings 2"/>
              <a:buChar char=""/>
              <a:defRPr/>
            </a:pPr>
            <a:r>
              <a:rPr lang="en-US" sz="2000" dirty="0">
                <a:latin typeface="Times New Roman" pitchFamily="18" charset="0"/>
              </a:rPr>
              <a:t>Two key concepts involved in modeling defects are the levels of </a:t>
            </a:r>
            <a:r>
              <a:rPr lang="en-US" sz="2000" i="1" dirty="0">
                <a:latin typeface="Times New Roman" pitchFamily="18" charset="0"/>
              </a:rPr>
              <a:t>priority</a:t>
            </a:r>
            <a:r>
              <a:rPr lang="en-US" sz="2000" dirty="0">
                <a:latin typeface="Times New Roman" pitchFamily="18" charset="0"/>
              </a:rPr>
              <a:t> and </a:t>
            </a:r>
            <a:r>
              <a:rPr lang="en-US" sz="2000" i="1" dirty="0">
                <a:latin typeface="Times New Roman" pitchFamily="18" charset="0"/>
              </a:rPr>
              <a:t>severity</a:t>
            </a:r>
            <a:endParaRPr lang="en-US" sz="2000" dirty="0">
              <a:latin typeface="Times New Roman" pitchFamily="18" charset="0"/>
            </a:endParaRPr>
          </a:p>
          <a:p>
            <a:pPr marL="274320" indent="-274320">
              <a:buClr>
                <a:schemeClr val="accent3"/>
              </a:buClr>
              <a:buFont typeface="Wingdings 2"/>
              <a:buChar char=""/>
              <a:defRPr/>
            </a:pPr>
            <a:r>
              <a:rPr lang="en-US" sz="2000" dirty="0">
                <a:latin typeface="Times New Roman" pitchFamily="18" charset="0"/>
              </a:rPr>
              <a:t>A </a:t>
            </a:r>
            <a:r>
              <a:rPr lang="en-US" sz="2000" i="1" dirty="0">
                <a:latin typeface="Times New Roman" pitchFamily="18" charset="0"/>
              </a:rPr>
              <a:t>priority</a:t>
            </a:r>
            <a:r>
              <a:rPr lang="en-US" sz="2000" dirty="0">
                <a:latin typeface="Times New Roman" pitchFamily="18" charset="0"/>
              </a:rPr>
              <a:t> level is a measure of how soon the defect needs to be fixed, i.e., urgency.</a:t>
            </a:r>
          </a:p>
          <a:p>
            <a:pPr marL="640080" lvl="1" indent="-246888">
              <a:buFont typeface="Wingdings 2"/>
              <a:buChar char=""/>
              <a:defRPr/>
            </a:pPr>
            <a:r>
              <a:rPr lang="en-US" sz="2000" dirty="0">
                <a:latin typeface="Times New Roman" pitchFamily="18" charset="0"/>
              </a:rPr>
              <a:t>Critical (1), High (2), Medium (3), and Low(4)</a:t>
            </a:r>
          </a:p>
          <a:p>
            <a:pPr marL="274320" indent="-274320">
              <a:buClr>
                <a:schemeClr val="accent3"/>
              </a:buClr>
              <a:buFont typeface="Wingdings 2"/>
              <a:buChar char=""/>
              <a:defRPr/>
            </a:pPr>
            <a:r>
              <a:rPr lang="en-US" sz="2000" dirty="0">
                <a:latin typeface="Times New Roman" pitchFamily="18" charset="0"/>
              </a:rPr>
              <a:t>A </a:t>
            </a:r>
            <a:r>
              <a:rPr lang="en-US" sz="2000" i="1" dirty="0">
                <a:latin typeface="Times New Roman" pitchFamily="18" charset="0"/>
              </a:rPr>
              <a:t>severit</a:t>
            </a:r>
            <a:r>
              <a:rPr lang="en-US" sz="2000" dirty="0">
                <a:latin typeface="Times New Roman" pitchFamily="18" charset="0"/>
              </a:rPr>
              <a:t>y level is a measure of the extent of the detrimental effect of the defect on the operation of the product</a:t>
            </a:r>
          </a:p>
          <a:p>
            <a:pPr marL="640080" lvl="1" indent="-246888">
              <a:buFont typeface="Wingdings 2"/>
              <a:buChar char=""/>
              <a:defRPr/>
            </a:pPr>
            <a:r>
              <a:rPr lang="en-US" sz="2000" dirty="0">
                <a:latin typeface="Times New Roman" pitchFamily="18" charset="0"/>
              </a:rPr>
              <a:t>Critical (1), High (2), Medium (3), and Low (4)</a:t>
            </a:r>
          </a:p>
          <a:p>
            <a:pPr marL="274320" indent="-274320">
              <a:buClr>
                <a:schemeClr val="accent3"/>
              </a:buClr>
              <a:buFont typeface="Wingdings 2"/>
              <a:buChar char=""/>
              <a:defRPr/>
            </a:pPr>
            <a:r>
              <a:rPr lang="en-US" sz="2000" dirty="0">
                <a:latin typeface="Times New Roman" pitchFamily="18" charset="0"/>
              </a:rPr>
              <a:t>The defect schema is given in Table in slide 34.</a:t>
            </a:r>
          </a:p>
          <a:p>
            <a:pPr marL="640080" lvl="1" indent="-246888">
              <a:buFont typeface="Wingdings 2"/>
              <a:buChar char=""/>
              <a:defRPr/>
            </a:pPr>
            <a:endParaRPr lang="en-US" sz="2000" i="1" dirty="0">
              <a:latin typeface="Times New Roman" pitchFamily="18" charset="0"/>
            </a:endParaRPr>
          </a:p>
          <a:p>
            <a:pPr marL="274320" indent="-274320">
              <a:buClr>
                <a:schemeClr val="accent3"/>
              </a:buClr>
              <a:buFont typeface="Wingdings 2"/>
              <a:buChar char=""/>
              <a:defRPr/>
            </a:pPr>
            <a:endParaRPr lang="en-US" sz="2000" dirty="0">
              <a:latin typeface="Times New Roman" pitchFamily="18" charset="0"/>
            </a:endParaRPr>
          </a:p>
        </p:txBody>
      </p:sp>
      <p:sp>
        <p:nvSpPr>
          <p:cNvPr id="2" name="Slide Number Placeholder 1">
            <a:extLst>
              <a:ext uri="{FF2B5EF4-FFF2-40B4-BE49-F238E27FC236}">
                <a16:creationId xmlns:a16="http://schemas.microsoft.com/office/drawing/2014/main" id="{7412CD7C-F3EE-E322-EF1F-4C9FE9BF6F2B}"/>
              </a:ext>
            </a:extLst>
          </p:cNvPr>
          <p:cNvSpPr>
            <a:spLocks noGrp="1"/>
          </p:cNvSpPr>
          <p:nvPr>
            <p:ph type="sldNum" sz="quarter" idx="12"/>
          </p:nvPr>
        </p:nvSpPr>
        <p:spPr/>
        <p:txBody>
          <a:bodyPr/>
          <a:lstStyle/>
          <a:p>
            <a:fld id="{5046FF26-B2D8-4F24-A510-7E032E9B2F80}" type="slidenum">
              <a:rPr lang="en-US" smtClean="0"/>
              <a:t>30</a:t>
            </a:fld>
            <a:endParaRPr 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874" name="Rectangle 2">
            <a:extLst>
              <a:ext uri="{FF2B5EF4-FFF2-40B4-BE49-F238E27FC236}">
                <a16:creationId xmlns:a16="http://schemas.microsoft.com/office/drawing/2014/main" id="{9826A595-B518-442E-A933-E66E14868EBC}"/>
              </a:ext>
            </a:extLst>
          </p:cNvPr>
          <p:cNvSpPr>
            <a:spLocks noGrp="1" noChangeArrowheads="1"/>
          </p:cNvSpPr>
          <p:nvPr>
            <p:ph type="title"/>
          </p:nvPr>
        </p:nvSpPr>
        <p:spPr>
          <a:xfrm>
            <a:off x="640080" y="325369"/>
            <a:ext cx="4368602" cy="1956841"/>
          </a:xfrm>
        </p:spPr>
        <p:txBody>
          <a:bodyPr vert="horz" lIns="91440" tIns="45720" rIns="91440" bIns="45720" rtlCol="0" anchor="b">
            <a:normAutofit/>
          </a:bodyPr>
          <a:lstStyle/>
          <a:p>
            <a:r>
              <a:rPr lang="en-US" altLang="en-US" sz="5400"/>
              <a:t>Modeling Defects</a:t>
            </a:r>
          </a:p>
        </p:txBody>
      </p:sp>
      <p:sp>
        <p:nvSpPr>
          <p:cNvPr id="7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877" name="Text Box 6">
            <a:extLst>
              <a:ext uri="{FF2B5EF4-FFF2-40B4-BE49-F238E27FC236}">
                <a16:creationId xmlns:a16="http://schemas.microsoft.com/office/drawing/2014/main" id="{A8B64825-731A-4A6F-BE5C-4877A7EDBCB5}"/>
              </a:ext>
            </a:extLst>
          </p:cNvPr>
          <p:cNvSpPr txBox="1">
            <a:spLocks noChangeArrowheads="1"/>
          </p:cNvSpPr>
          <p:nvPr/>
        </p:nvSpPr>
        <p:spPr bwMode="auto">
          <a:xfrm>
            <a:off x="640080" y="2872899"/>
            <a:ext cx="4243589" cy="332066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horz" lIns="91440" tIns="45720" rIns="91440" bIns="45720" rtlCol="0">
            <a:norm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0" algn="l" defTabSz="914400" rtl="0" eaLnBrk="1" fontAlgn="auto" latinLnBrk="0" hangingPunct="1">
              <a:lnSpc>
                <a:spcPct val="90000"/>
              </a:lnSpc>
              <a:spcBef>
                <a:spcPct val="50000"/>
              </a:spcBef>
              <a:spcAft>
                <a:spcPts val="0"/>
              </a:spcAft>
              <a:buClrTx/>
              <a:buSzTx/>
              <a:buFontTx/>
              <a:buNone/>
              <a:tabLst/>
              <a:defRPr/>
            </a:pP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mn-ea"/>
                <a:cs typeface="+mn-cs"/>
              </a:rPr>
              <a:t>State-transition diagram representation of the life-cycle of a defect</a:t>
            </a:r>
          </a:p>
        </p:txBody>
      </p:sp>
      <p:pic>
        <p:nvPicPr>
          <p:cNvPr id="79875" name="Picture 5" descr="defecttransdiagram">
            <a:extLst>
              <a:ext uri="{FF2B5EF4-FFF2-40B4-BE49-F238E27FC236}">
                <a16:creationId xmlns:a16="http://schemas.microsoft.com/office/drawing/2014/main" id="{DAC8E2AE-5FA1-44C6-B9A5-CB264EDB7DD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 b="49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Slide Number Placeholder 1">
            <a:extLst>
              <a:ext uri="{FF2B5EF4-FFF2-40B4-BE49-F238E27FC236}">
                <a16:creationId xmlns:a16="http://schemas.microsoft.com/office/drawing/2014/main" id="{C259B203-9CF3-9085-71C3-DBA2328D1CF7}"/>
              </a:ext>
            </a:extLst>
          </p:cNvPr>
          <p:cNvSpPr>
            <a:spLocks noGrp="1"/>
          </p:cNvSpPr>
          <p:nvPr>
            <p:ph type="sldNum" sz="quarter" idx="12"/>
          </p:nvPr>
        </p:nvSpPr>
        <p:spPr/>
        <p:txBody>
          <a:bodyPr/>
          <a:lstStyle/>
          <a:p>
            <a:fld id="{5046FF26-B2D8-4F24-A510-7E032E9B2F80}" type="slidenum">
              <a:rPr lang="en-US" smtClean="0"/>
              <a:t>31</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79875"/>
                                        </p:tgtEl>
                                        <p:attrNameLst>
                                          <p:attrName>style.visibility</p:attrName>
                                        </p:attrNameLst>
                                      </p:cBhvr>
                                      <p:to>
                                        <p:strVal val="visible"/>
                                      </p:to>
                                    </p:set>
                                    <p:animEffect transition="in" filter="fade">
                                      <p:cBhvr>
                                        <p:cTn id="7" dur="700"/>
                                        <p:tgtEl>
                                          <p:spTgt spid="79875"/>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9874"/>
                                        </p:tgtEl>
                                        <p:attrNameLst>
                                          <p:attrName>style.visibility</p:attrName>
                                        </p:attrNameLst>
                                      </p:cBhvr>
                                      <p:to>
                                        <p:strVal val="visible"/>
                                      </p:to>
                                    </p:set>
                                    <p:animEffect transition="in" filter="fade">
                                      <p:cBhvr>
                                        <p:cTn id="10" dur="4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EA4BD4A1-BB27-45AC-AEBF-C301454E75E0}"/>
              </a:ext>
            </a:extLst>
          </p:cNvPr>
          <p:cNvSpPr>
            <a:spLocks noGrp="1" noChangeArrowheads="1"/>
          </p:cNvSpPr>
          <p:nvPr>
            <p:ph type="title"/>
          </p:nvPr>
        </p:nvSpPr>
        <p:spPr>
          <a:xfrm>
            <a:off x="259080" y="124619"/>
            <a:ext cx="10515600" cy="1325563"/>
          </a:xfrm>
        </p:spPr>
        <p:txBody>
          <a:bodyPr/>
          <a:lstStyle/>
          <a:p>
            <a:pPr eaLnBrk="1" hangingPunct="1"/>
            <a:r>
              <a:rPr lang="en-US" altLang="en-US" dirty="0">
                <a:latin typeface="Times New Roman" panose="02020603050405020304" pitchFamily="18" charset="0"/>
              </a:rPr>
              <a:t>Modeling Defects</a:t>
            </a:r>
          </a:p>
        </p:txBody>
      </p:sp>
      <p:pic>
        <p:nvPicPr>
          <p:cNvPr id="81923" name="Picture 5" descr="defectstatemeaning">
            <a:extLst>
              <a:ext uri="{FF2B5EF4-FFF2-40B4-BE49-F238E27FC236}">
                <a16:creationId xmlns:a16="http://schemas.microsoft.com/office/drawing/2014/main" id="{75E375D9-9AA4-4CF0-8F1A-64D9367DF38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05841" y="1168400"/>
            <a:ext cx="10032999" cy="5428457"/>
          </a:xfrm>
        </p:spPr>
      </p:pic>
      <p:sp>
        <p:nvSpPr>
          <p:cNvPr id="2" name="Slide Number Placeholder 1">
            <a:extLst>
              <a:ext uri="{FF2B5EF4-FFF2-40B4-BE49-F238E27FC236}">
                <a16:creationId xmlns:a16="http://schemas.microsoft.com/office/drawing/2014/main" id="{AD3D55BE-DD45-9622-297E-C4B5BC566D0D}"/>
              </a:ext>
            </a:extLst>
          </p:cNvPr>
          <p:cNvSpPr>
            <a:spLocks noGrp="1"/>
          </p:cNvSpPr>
          <p:nvPr>
            <p:ph type="sldNum" sz="quarter" idx="12"/>
          </p:nvPr>
        </p:nvSpPr>
        <p:spPr/>
        <p:txBody>
          <a:bodyPr/>
          <a:lstStyle/>
          <a:p>
            <a:fld id="{5046FF26-B2D8-4F24-A510-7E032E9B2F80}" type="slidenum">
              <a:rPr lang="en-US" smtClean="0"/>
              <a:t>32</a:t>
            </a:fld>
            <a:endParaRPr 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970" name="Rectangle 2">
            <a:extLst>
              <a:ext uri="{FF2B5EF4-FFF2-40B4-BE49-F238E27FC236}">
                <a16:creationId xmlns:a16="http://schemas.microsoft.com/office/drawing/2014/main" id="{34FF5CDD-EB7F-4AE4-AD39-3FB452736CF8}"/>
              </a:ext>
            </a:extLst>
          </p:cNvPr>
          <p:cNvSpPr>
            <a:spLocks noGrp="1" noChangeArrowheads="1"/>
          </p:cNvSpPr>
          <p:nvPr>
            <p:ph type="title"/>
          </p:nvPr>
        </p:nvSpPr>
        <p:spPr>
          <a:xfrm>
            <a:off x="630936" y="639520"/>
            <a:ext cx="3429000" cy="1719072"/>
          </a:xfrm>
        </p:spPr>
        <p:txBody>
          <a:bodyPr vert="horz" lIns="91440" tIns="45720" rIns="91440" bIns="45720" rtlCol="0" anchor="b">
            <a:normAutofit/>
          </a:bodyPr>
          <a:lstStyle/>
          <a:p>
            <a:r>
              <a:rPr lang="en-US" altLang="en-US" sz="5400" kern="1200">
                <a:solidFill>
                  <a:schemeClr val="tx1"/>
                </a:solidFill>
                <a:latin typeface="+mj-lt"/>
                <a:ea typeface="+mj-ea"/>
                <a:cs typeface="+mj-cs"/>
              </a:rPr>
              <a:t>Modeling Defects</a:t>
            </a:r>
          </a:p>
        </p:txBody>
      </p:sp>
      <p:sp>
        <p:nvSpPr>
          <p:cNvPr id="14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973" name="Text Box 6">
            <a:extLst>
              <a:ext uri="{FF2B5EF4-FFF2-40B4-BE49-F238E27FC236}">
                <a16:creationId xmlns:a16="http://schemas.microsoft.com/office/drawing/2014/main" id="{F6793DF9-2820-4449-84DE-9B1BA898255D}"/>
              </a:ext>
            </a:extLst>
          </p:cNvPr>
          <p:cNvSpPr txBox="1">
            <a:spLocks noChangeArrowheads="1"/>
          </p:cNvSpPr>
          <p:nvPr/>
        </p:nvSpPr>
        <p:spPr bwMode="auto">
          <a:xfrm>
            <a:off x="630936" y="2807208"/>
            <a:ext cx="3429000" cy="34107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horz" lIns="91440" tIns="45720" rIns="91440" bIns="45720" rtlCol="0" anchor="t">
            <a:norm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marL="0" marR="0" lvl="0" indent="-228600" algn="l" defTabSz="914400" rtl="0" eaLnBrk="1" fontAlgn="auto" latinLnBrk="0" hangingPunct="1">
              <a:lnSpc>
                <a:spcPct val="90000"/>
              </a:lnSpc>
              <a:spcBef>
                <a:spcPct val="50000"/>
              </a:spcBef>
              <a:spcAft>
                <a:spcPts val="0"/>
              </a:spcAft>
              <a:buClrTx/>
              <a:buSzTx/>
              <a:buFont typeface="Arial" panose="020B0604020202020204" pitchFamily="34" charset="0"/>
              <a:buChar char="•"/>
              <a:tabLst/>
              <a:defRPr/>
            </a:pPr>
            <a:r>
              <a:rPr kumimoji="0" lang="en-US" altLang="en-US" sz="2200" b="0" i="0" u="none" strike="noStrike" kern="1200" cap="none" spc="0" normalizeH="0" baseline="0" noProof="0" dirty="0">
                <a:ln>
                  <a:noFill/>
                </a:ln>
                <a:solidFill>
                  <a:prstClr val="black"/>
                </a:solidFill>
                <a:effectLst/>
                <a:uLnTx/>
                <a:uFillTx/>
                <a:latin typeface="Calibri" panose="020F0502020204030204"/>
                <a:ea typeface="+mn-ea"/>
                <a:cs typeface="+mn-cs"/>
              </a:rPr>
              <a:t>Defect schema summary fields</a:t>
            </a:r>
          </a:p>
        </p:txBody>
      </p:sp>
      <p:pic>
        <p:nvPicPr>
          <p:cNvPr id="83971" name="Picture 5" descr="defectschema">
            <a:extLst>
              <a:ext uri="{FF2B5EF4-FFF2-40B4-BE49-F238E27FC236}">
                <a16:creationId xmlns:a16="http://schemas.microsoft.com/office/drawing/2014/main" id="{52C5CCE9-850F-42BB-9D19-64184EB841D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287520" y="136525"/>
            <a:ext cx="7660640" cy="6418707"/>
          </a:xfrm>
          <a:prstGeom prst="rect">
            <a:avLst/>
          </a:prstGeom>
        </p:spPr>
      </p:pic>
      <p:sp>
        <p:nvSpPr>
          <p:cNvPr id="2" name="Slide Number Placeholder 1">
            <a:extLst>
              <a:ext uri="{FF2B5EF4-FFF2-40B4-BE49-F238E27FC236}">
                <a16:creationId xmlns:a16="http://schemas.microsoft.com/office/drawing/2014/main" id="{6CF76D6D-6A65-FED0-326C-D6A6217A7094}"/>
              </a:ext>
            </a:extLst>
          </p:cNvPr>
          <p:cNvSpPr>
            <a:spLocks noGrp="1"/>
          </p:cNvSpPr>
          <p:nvPr>
            <p:ph type="sldNum" sz="quarter" idx="12"/>
          </p:nvPr>
        </p:nvSpPr>
        <p:spPr/>
        <p:txBody>
          <a:bodyPr/>
          <a:lstStyle/>
          <a:p>
            <a:fld id="{5046FF26-B2D8-4F24-A510-7E032E9B2F80}" type="slidenum">
              <a:rPr lang="en-US" smtClean="0"/>
              <a:t>33</a:t>
            </a:fld>
            <a:endParaRPr 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306" name="Rectangle 2">
            <a:extLst>
              <a:ext uri="{FF2B5EF4-FFF2-40B4-BE49-F238E27FC236}">
                <a16:creationId xmlns:a16="http://schemas.microsoft.com/office/drawing/2014/main" id="{E60FD50B-A5C7-4D93-A769-4FF6F0EAD101}"/>
              </a:ext>
            </a:extLst>
          </p:cNvPr>
          <p:cNvSpPr>
            <a:spLocks noGrp="1" noChangeArrowheads="1"/>
          </p:cNvSpPr>
          <p:nvPr>
            <p:ph type="title"/>
          </p:nvPr>
        </p:nvSpPr>
        <p:spPr>
          <a:xfrm>
            <a:off x="838201" y="624568"/>
            <a:ext cx="3351755" cy="5412920"/>
          </a:xfrm>
        </p:spPr>
        <p:txBody>
          <a:bodyPr>
            <a:normAutofit/>
          </a:bodyPr>
          <a:lstStyle/>
          <a:p>
            <a:pPr>
              <a:defRPr/>
            </a:pPr>
            <a:r>
              <a:rPr lang="en-US" sz="4000">
                <a:solidFill>
                  <a:schemeClr val="bg1"/>
                </a:solidFill>
                <a:latin typeface="Times New Roman" pitchFamily="18" charset="0"/>
              </a:rPr>
              <a:t>Metrics for Tracking System Test</a:t>
            </a:r>
          </a:p>
        </p:txBody>
      </p:sp>
      <p:graphicFrame>
        <p:nvGraphicFramePr>
          <p:cNvPr id="354308" name="Rectangle 3">
            <a:extLst>
              <a:ext uri="{FF2B5EF4-FFF2-40B4-BE49-F238E27FC236}">
                <a16:creationId xmlns:a16="http://schemas.microsoft.com/office/drawing/2014/main" id="{3C5B29D7-EF73-410B-BF87-59B55F2F6F78}"/>
              </a:ext>
            </a:extLst>
          </p:cNvPr>
          <p:cNvGraphicFramePr>
            <a:graphicFrameLocks noGrp="1"/>
          </p:cNvGraphicFramePr>
          <p:nvPr>
            <p:ph idx="1"/>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94B1717F-9C22-B133-97F2-6B613239A241}"/>
              </a:ext>
            </a:extLst>
          </p:cNvPr>
          <p:cNvSpPr>
            <a:spLocks noGrp="1"/>
          </p:cNvSpPr>
          <p:nvPr>
            <p:ph type="sldNum" sz="quarter" idx="12"/>
          </p:nvPr>
        </p:nvSpPr>
        <p:spPr/>
        <p:txBody>
          <a:bodyPr/>
          <a:lstStyle/>
          <a:p>
            <a:fld id="{5046FF26-B2D8-4F24-A510-7E032E9B2F80}" type="slidenum">
              <a:rPr lang="en-US" smtClean="0"/>
              <a:t>34</a:t>
            </a:fld>
            <a:endParaRPr 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6354" name="Rectangle 2">
            <a:extLst>
              <a:ext uri="{FF2B5EF4-FFF2-40B4-BE49-F238E27FC236}">
                <a16:creationId xmlns:a16="http://schemas.microsoft.com/office/drawing/2014/main" id="{1C3E0660-BBC3-4652-98FE-DB78DB352942}"/>
              </a:ext>
            </a:extLst>
          </p:cNvPr>
          <p:cNvSpPr>
            <a:spLocks noGrp="1" noChangeArrowheads="1"/>
          </p:cNvSpPr>
          <p:nvPr>
            <p:ph type="title"/>
          </p:nvPr>
        </p:nvSpPr>
        <p:spPr>
          <a:xfrm>
            <a:off x="838201" y="624568"/>
            <a:ext cx="3351755" cy="5412920"/>
          </a:xfrm>
        </p:spPr>
        <p:txBody>
          <a:bodyPr>
            <a:normAutofit/>
          </a:bodyPr>
          <a:lstStyle/>
          <a:p>
            <a:pPr>
              <a:defRPr/>
            </a:pPr>
            <a:r>
              <a:rPr lang="en-US" sz="4000">
                <a:solidFill>
                  <a:schemeClr val="bg1"/>
                </a:solidFill>
                <a:latin typeface="Times New Roman" pitchFamily="18" charset="0"/>
              </a:rPr>
              <a:t>Metrics for Monitoring Test Execution</a:t>
            </a:r>
          </a:p>
        </p:txBody>
      </p:sp>
      <p:graphicFrame>
        <p:nvGraphicFramePr>
          <p:cNvPr id="356357" name="Rectangle 3">
            <a:extLst>
              <a:ext uri="{FF2B5EF4-FFF2-40B4-BE49-F238E27FC236}">
                <a16:creationId xmlns:a16="http://schemas.microsoft.com/office/drawing/2014/main" id="{78F3F878-91D2-4BD6-996A-AF6930552205}"/>
              </a:ext>
            </a:extLst>
          </p:cNvPr>
          <p:cNvGraphicFramePr>
            <a:graphicFrameLocks noGrp="1"/>
          </p:cNvGraphicFramePr>
          <p:nvPr>
            <p:ph idx="1"/>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23538860-E825-559E-36B5-79446210996A}"/>
              </a:ext>
            </a:extLst>
          </p:cNvPr>
          <p:cNvSpPr>
            <a:spLocks noGrp="1"/>
          </p:cNvSpPr>
          <p:nvPr>
            <p:ph type="sldNum" sz="quarter" idx="12"/>
          </p:nvPr>
        </p:nvSpPr>
        <p:spPr/>
        <p:txBody>
          <a:bodyPr/>
          <a:lstStyle/>
          <a:p>
            <a:fld id="{5046FF26-B2D8-4F24-A510-7E032E9B2F80}" type="slidenum">
              <a:rPr lang="en-US" smtClean="0"/>
              <a:t>35</a:t>
            </a:fld>
            <a:endParaRPr 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402" name="Rectangle 2">
            <a:extLst>
              <a:ext uri="{FF2B5EF4-FFF2-40B4-BE49-F238E27FC236}">
                <a16:creationId xmlns:a16="http://schemas.microsoft.com/office/drawing/2014/main" id="{66A1C802-F21A-48FA-9651-FD73190100A2}"/>
              </a:ext>
            </a:extLst>
          </p:cNvPr>
          <p:cNvSpPr>
            <a:spLocks noGrp="1" noChangeArrowheads="1"/>
          </p:cNvSpPr>
          <p:nvPr>
            <p:ph type="title"/>
          </p:nvPr>
        </p:nvSpPr>
        <p:spPr>
          <a:xfrm>
            <a:off x="838201" y="624568"/>
            <a:ext cx="3351755" cy="5412920"/>
          </a:xfrm>
        </p:spPr>
        <p:txBody>
          <a:bodyPr>
            <a:normAutofit/>
          </a:bodyPr>
          <a:lstStyle/>
          <a:p>
            <a:pPr>
              <a:defRPr/>
            </a:pPr>
            <a:r>
              <a:rPr lang="en-US" sz="4000">
                <a:solidFill>
                  <a:schemeClr val="bg1"/>
                </a:solidFill>
                <a:latin typeface="Times New Roman" pitchFamily="18" charset="0"/>
              </a:rPr>
              <a:t>Metrics for Monitoring Defect Reports</a:t>
            </a:r>
          </a:p>
        </p:txBody>
      </p:sp>
      <p:graphicFrame>
        <p:nvGraphicFramePr>
          <p:cNvPr id="358404" name="Rectangle 3">
            <a:extLst>
              <a:ext uri="{FF2B5EF4-FFF2-40B4-BE49-F238E27FC236}">
                <a16:creationId xmlns:a16="http://schemas.microsoft.com/office/drawing/2014/main" id="{B41825CD-8D88-4A0C-88C0-B15A20570349}"/>
              </a:ext>
            </a:extLst>
          </p:cNvPr>
          <p:cNvGraphicFramePr>
            <a:graphicFrameLocks noGrp="1"/>
          </p:cNvGraphicFramePr>
          <p:nvPr>
            <p:ph idx="1"/>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AC564551-6A8E-92CA-5E4F-88B3CC00231D}"/>
              </a:ext>
            </a:extLst>
          </p:cNvPr>
          <p:cNvSpPr>
            <a:spLocks noGrp="1"/>
          </p:cNvSpPr>
          <p:nvPr>
            <p:ph type="sldNum" sz="quarter" idx="12"/>
          </p:nvPr>
        </p:nvSpPr>
        <p:spPr/>
        <p:txBody>
          <a:bodyPr/>
          <a:lstStyle/>
          <a:p>
            <a:fld id="{5046FF26-B2D8-4F24-A510-7E032E9B2F80}" type="slidenum">
              <a:rPr lang="en-US" smtClean="0"/>
              <a:t>36</a:t>
            </a:fld>
            <a:endParaRPr 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BE3C47-9754-42C6-A2EF-628D4D9D3FB2}"/>
              </a:ext>
            </a:extLst>
          </p:cNvPr>
          <p:cNvSpPr>
            <a:spLocks noGrp="1"/>
          </p:cNvSpPr>
          <p:nvPr>
            <p:ph type="title"/>
          </p:nvPr>
        </p:nvSpPr>
        <p:spPr>
          <a:xfrm>
            <a:off x="804672" y="640080"/>
            <a:ext cx="3282696" cy="5257800"/>
          </a:xfrm>
        </p:spPr>
        <p:txBody>
          <a:bodyPr>
            <a:normAutofit/>
          </a:bodyPr>
          <a:lstStyle/>
          <a:p>
            <a:pPr>
              <a:defRPr/>
            </a:pPr>
            <a:r>
              <a:rPr lang="en-US">
                <a:solidFill>
                  <a:schemeClr val="bg1"/>
                </a:solidFill>
                <a:latin typeface="Times New Roman" pitchFamily="18" charset="0"/>
              </a:rPr>
              <a:t>Orthogonal Defect Classification</a:t>
            </a:r>
            <a:endParaRPr lang="en-US">
              <a:solidFill>
                <a:schemeClr val="bg1"/>
              </a:solidFill>
            </a:endParaRPr>
          </a:p>
        </p:txBody>
      </p:sp>
      <p:sp>
        <p:nvSpPr>
          <p:cNvPr id="96259" name="Content Placeholder 2">
            <a:extLst>
              <a:ext uri="{FF2B5EF4-FFF2-40B4-BE49-F238E27FC236}">
                <a16:creationId xmlns:a16="http://schemas.microsoft.com/office/drawing/2014/main" id="{5552F5FC-9847-47C3-B2C4-49FF9F39F195}"/>
              </a:ext>
            </a:extLst>
          </p:cNvPr>
          <p:cNvSpPr>
            <a:spLocks noGrp="1" noChangeArrowheads="1"/>
          </p:cNvSpPr>
          <p:nvPr>
            <p:ph idx="1"/>
          </p:nvPr>
        </p:nvSpPr>
        <p:spPr>
          <a:xfrm>
            <a:off x="5358384" y="640081"/>
            <a:ext cx="6024654" cy="5257800"/>
          </a:xfrm>
        </p:spPr>
        <p:txBody>
          <a:bodyPr anchor="ctr">
            <a:normAutofit/>
          </a:bodyPr>
          <a:lstStyle/>
          <a:p>
            <a:pPr lvl="1" eaLnBrk="1" hangingPunct="1"/>
            <a:r>
              <a:rPr lang="en-US" altLang="en-US" sz="2000">
                <a:latin typeface="Times New Roman" panose="02020603050405020304" pitchFamily="18" charset="0"/>
              </a:rPr>
              <a:t>Age: The history of the design or code that had the problem. The age specifies whether the defect was found in new, old (base), rewritten, or refixed code.</a:t>
            </a:r>
          </a:p>
          <a:p>
            <a:pPr lvl="2" eaLnBrk="1" hangingPunct="1"/>
            <a:r>
              <a:rPr lang="en-US" altLang="en-US">
                <a:latin typeface="Times New Roman" panose="02020603050405020304" pitchFamily="18" charset="0"/>
              </a:rPr>
              <a:t>New: The defect is in a new function which was created by and for the current project.</a:t>
            </a:r>
          </a:p>
          <a:p>
            <a:pPr lvl="2" eaLnBrk="1" hangingPunct="1"/>
            <a:r>
              <a:rPr lang="en-US" altLang="en-US">
                <a:latin typeface="Times New Roman" panose="02020603050405020304" pitchFamily="18" charset="0"/>
              </a:rPr>
              <a:t>Base: The defect is in a part of the product which has not been modified by the current project. The defect was not injected by the current project</a:t>
            </a:r>
          </a:p>
          <a:p>
            <a:pPr lvl="2" eaLnBrk="1" hangingPunct="1"/>
            <a:r>
              <a:rPr lang="en-US" altLang="en-US">
                <a:latin typeface="Times New Roman" panose="02020603050405020304" pitchFamily="18" charset="0"/>
              </a:rPr>
              <a:t>Rewritten: The defect was introduced as a direct result of redesigning and/or rewriting of old function in an attempt to improve its design or quality.</a:t>
            </a:r>
          </a:p>
          <a:p>
            <a:pPr lvl="2" eaLnBrk="1" hangingPunct="1"/>
            <a:r>
              <a:rPr lang="en-US" altLang="en-US">
                <a:latin typeface="Times New Roman" panose="02020603050405020304" pitchFamily="18" charset="0"/>
              </a:rPr>
              <a:t>Refixed: The defect was introduced by the solution provided to fix a previous defect.</a:t>
            </a:r>
          </a:p>
          <a:p>
            <a:pPr eaLnBrk="1" hangingPunct="1"/>
            <a:endParaRPr lang="en-US" altLang="en-US" sz="2000"/>
          </a:p>
        </p:txBody>
      </p:sp>
      <p:sp>
        <p:nvSpPr>
          <p:cNvPr id="3" name="Slide Number Placeholder 2">
            <a:extLst>
              <a:ext uri="{FF2B5EF4-FFF2-40B4-BE49-F238E27FC236}">
                <a16:creationId xmlns:a16="http://schemas.microsoft.com/office/drawing/2014/main" id="{0A15B0DB-4B55-2E6F-7E6F-D7017F681370}"/>
              </a:ext>
            </a:extLst>
          </p:cNvPr>
          <p:cNvSpPr>
            <a:spLocks noGrp="1"/>
          </p:cNvSpPr>
          <p:nvPr>
            <p:ph type="sldNum" sz="quarter" idx="12"/>
          </p:nvPr>
        </p:nvSpPr>
        <p:spPr/>
        <p:txBody>
          <a:bodyPr/>
          <a:lstStyle/>
          <a:p>
            <a:fld id="{5046FF26-B2D8-4F24-A510-7E032E9B2F80}" type="slidenum">
              <a:rPr lang="en-US" smtClean="0"/>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282" name="Rectangle 2">
            <a:extLst>
              <a:ext uri="{FF2B5EF4-FFF2-40B4-BE49-F238E27FC236}">
                <a16:creationId xmlns:a16="http://schemas.microsoft.com/office/drawing/2014/main" id="{A59E136D-81E5-49B1-BAE1-8ADD595E04CA}"/>
              </a:ext>
            </a:extLst>
          </p:cNvPr>
          <p:cNvSpPr>
            <a:spLocks noGrp="1" noChangeArrowheads="1"/>
          </p:cNvSpPr>
          <p:nvPr>
            <p:ph type="title"/>
          </p:nvPr>
        </p:nvSpPr>
        <p:spPr>
          <a:xfrm>
            <a:off x="804672" y="640080"/>
            <a:ext cx="3282696" cy="5257800"/>
          </a:xfrm>
        </p:spPr>
        <p:txBody>
          <a:bodyPr>
            <a:normAutofit/>
          </a:bodyPr>
          <a:lstStyle/>
          <a:p>
            <a:pPr eaLnBrk="1" hangingPunct="1"/>
            <a:r>
              <a:rPr lang="en-US" altLang="en-US">
                <a:solidFill>
                  <a:schemeClr val="bg1"/>
                </a:solidFill>
                <a:latin typeface="Times New Roman" panose="02020603050405020304" pitchFamily="18" charset="0"/>
              </a:rPr>
              <a:t>Defect Causal Analysis</a:t>
            </a:r>
          </a:p>
        </p:txBody>
      </p:sp>
      <p:sp>
        <p:nvSpPr>
          <p:cNvPr id="366595" name="Rectangle 3">
            <a:extLst>
              <a:ext uri="{FF2B5EF4-FFF2-40B4-BE49-F238E27FC236}">
                <a16:creationId xmlns:a16="http://schemas.microsoft.com/office/drawing/2014/main" id="{EE8F7172-C45B-4C6E-A165-5964741CA368}"/>
              </a:ext>
            </a:extLst>
          </p:cNvPr>
          <p:cNvSpPr>
            <a:spLocks noGrp="1" noChangeArrowheads="1"/>
          </p:cNvSpPr>
          <p:nvPr>
            <p:ph idx="1"/>
          </p:nvPr>
        </p:nvSpPr>
        <p:spPr>
          <a:xfrm>
            <a:off x="5358384" y="640081"/>
            <a:ext cx="6024654" cy="5257800"/>
          </a:xfrm>
        </p:spPr>
        <p:txBody>
          <a:bodyPr anchor="ctr">
            <a:normAutofit/>
          </a:bodyPr>
          <a:lstStyle/>
          <a:p>
            <a:pPr marL="274320" indent="-274320">
              <a:buClr>
                <a:schemeClr val="accent3"/>
              </a:buClr>
              <a:buFont typeface="Wingdings 2"/>
              <a:buChar char=""/>
              <a:defRPr/>
            </a:pPr>
            <a:r>
              <a:rPr lang="en-US" sz="1500">
                <a:latin typeface="Times New Roman" pitchFamily="18" charset="0"/>
              </a:rPr>
              <a:t>In DCA, defects are analyzed to </a:t>
            </a:r>
          </a:p>
          <a:p>
            <a:pPr marL="640080" lvl="1" indent="-246888">
              <a:buFont typeface="Wingdings 2"/>
              <a:buChar char=""/>
              <a:defRPr/>
            </a:pPr>
            <a:r>
              <a:rPr lang="en-US" sz="1500">
                <a:latin typeface="Times New Roman" pitchFamily="18" charset="0"/>
              </a:rPr>
              <a:t>Determine the cause of an error</a:t>
            </a:r>
          </a:p>
          <a:p>
            <a:pPr marL="640080" lvl="1" indent="-246888">
              <a:buFont typeface="Wingdings 2"/>
              <a:buChar char=""/>
              <a:defRPr/>
            </a:pPr>
            <a:r>
              <a:rPr lang="en-US" sz="1500">
                <a:latin typeface="Times New Roman" pitchFamily="18" charset="0"/>
              </a:rPr>
              <a:t>Take actions to prevent similar errors from occurring in the future</a:t>
            </a:r>
          </a:p>
          <a:p>
            <a:pPr marL="640080" lvl="1" indent="-246888">
              <a:buFont typeface="Wingdings 2"/>
              <a:buChar char=""/>
              <a:defRPr/>
            </a:pPr>
            <a:r>
              <a:rPr lang="en-US" sz="1500">
                <a:latin typeface="Times New Roman" pitchFamily="18" charset="0"/>
              </a:rPr>
              <a:t>Means to remove similar defects that may exist in the system or to detect them at the earliest possible point in the software development process</a:t>
            </a:r>
          </a:p>
          <a:p>
            <a:pPr marL="274320" indent="-274320">
              <a:buClr>
                <a:schemeClr val="accent3"/>
              </a:buClr>
              <a:buFont typeface="Wingdings 2"/>
              <a:buChar char=""/>
              <a:defRPr/>
            </a:pPr>
            <a:r>
              <a:rPr lang="en-US" sz="1500">
                <a:latin typeface="Times New Roman" pitchFamily="18" charset="0"/>
              </a:rPr>
              <a:t>It is sometimes referred to as defect prevention or root-cause defect analysis (RCA)</a:t>
            </a:r>
          </a:p>
          <a:p>
            <a:pPr marL="274320" indent="-274320">
              <a:buClr>
                <a:schemeClr val="accent3"/>
              </a:buClr>
              <a:buFont typeface="Wingdings 2"/>
              <a:buChar char=""/>
              <a:defRPr/>
            </a:pPr>
            <a:r>
              <a:rPr lang="en-US" sz="1500">
                <a:latin typeface="Times New Roman" pitchFamily="18" charset="0"/>
              </a:rPr>
              <a:t>Three key principles to drive defect causal analysis:</a:t>
            </a:r>
          </a:p>
          <a:p>
            <a:pPr marL="640080" lvl="1" indent="-246888">
              <a:buFont typeface="Wingdings 2"/>
              <a:buChar char=""/>
              <a:defRPr/>
            </a:pPr>
            <a:r>
              <a:rPr lang="en-US" sz="1500">
                <a:latin typeface="Times New Roman" pitchFamily="18" charset="0"/>
              </a:rPr>
              <a:t>Reduce the number of defects to improve quality</a:t>
            </a:r>
          </a:p>
          <a:p>
            <a:pPr marL="640080" lvl="1" indent="-246888">
              <a:buFont typeface="Wingdings 2"/>
              <a:buChar char=""/>
              <a:defRPr/>
            </a:pPr>
            <a:r>
              <a:rPr lang="en-US" sz="1500">
                <a:latin typeface="Times New Roman" pitchFamily="18" charset="0"/>
              </a:rPr>
              <a:t>Apply local expertise where defects occur</a:t>
            </a:r>
          </a:p>
          <a:p>
            <a:pPr marL="640080" lvl="1" indent="-246888">
              <a:buFont typeface="Wingdings 2"/>
              <a:buChar char=""/>
              <a:defRPr/>
            </a:pPr>
            <a:r>
              <a:rPr lang="en-US" sz="1500">
                <a:latin typeface="Times New Roman" pitchFamily="18" charset="0"/>
              </a:rPr>
              <a:t>Focus on systematic errors</a:t>
            </a:r>
          </a:p>
          <a:p>
            <a:pPr marL="274320" indent="-274320">
              <a:buClr>
                <a:schemeClr val="accent3"/>
              </a:buClr>
              <a:buFont typeface="Wingdings 2"/>
              <a:buChar char=""/>
              <a:defRPr/>
            </a:pPr>
            <a:r>
              <a:rPr lang="en-US" sz="1500">
                <a:latin typeface="Times New Roman" pitchFamily="18" charset="0"/>
              </a:rPr>
              <a:t>DCA focuses on understanding of cause-effect relationship</a:t>
            </a:r>
          </a:p>
          <a:p>
            <a:pPr marL="640080" lvl="1" indent="-246888">
              <a:buFont typeface="Wingdings 2"/>
              <a:buChar char=""/>
              <a:defRPr/>
            </a:pPr>
            <a:r>
              <a:rPr lang="en-US" sz="1500">
                <a:latin typeface="Times New Roman" pitchFamily="18" charset="0"/>
              </a:rPr>
              <a:t>There must be a correlation between the hypothesized cause and the effect</a:t>
            </a:r>
          </a:p>
          <a:p>
            <a:pPr marL="640080" lvl="1" indent="-246888">
              <a:buFont typeface="Wingdings 2"/>
              <a:buChar char=""/>
              <a:defRPr/>
            </a:pPr>
            <a:r>
              <a:rPr lang="en-US" sz="1500">
                <a:latin typeface="Times New Roman" pitchFamily="18" charset="0"/>
              </a:rPr>
              <a:t>The hypothesized cause must precede the effect in time</a:t>
            </a:r>
          </a:p>
          <a:p>
            <a:pPr marL="640080" lvl="1" indent="-246888">
              <a:buFont typeface="Wingdings 2"/>
              <a:buChar char=""/>
              <a:defRPr/>
            </a:pPr>
            <a:r>
              <a:rPr lang="en-US" sz="1500">
                <a:latin typeface="Times New Roman" pitchFamily="18" charset="0"/>
              </a:rPr>
              <a:t>The mechanism linking the cause to the effect must be identified</a:t>
            </a:r>
          </a:p>
        </p:txBody>
      </p:sp>
      <p:sp>
        <p:nvSpPr>
          <p:cNvPr id="2" name="Slide Number Placeholder 1">
            <a:extLst>
              <a:ext uri="{FF2B5EF4-FFF2-40B4-BE49-F238E27FC236}">
                <a16:creationId xmlns:a16="http://schemas.microsoft.com/office/drawing/2014/main" id="{BCBACF8F-E353-889D-06C0-6E3D79DDD4EA}"/>
              </a:ext>
            </a:extLst>
          </p:cNvPr>
          <p:cNvSpPr>
            <a:spLocks noGrp="1"/>
          </p:cNvSpPr>
          <p:nvPr>
            <p:ph type="sldNum" sz="quarter" idx="12"/>
          </p:nvPr>
        </p:nvSpPr>
        <p:spPr/>
        <p:txBody>
          <a:bodyPr/>
          <a:lstStyle/>
          <a:p>
            <a:fld id="{5046FF26-B2D8-4F24-A510-7E032E9B2F80}" type="slidenum">
              <a:rPr lang="en-US" smtClean="0"/>
              <a:t>38</a:t>
            </a:fld>
            <a:endParaRPr 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330" name="Rectangle 2">
            <a:extLst>
              <a:ext uri="{FF2B5EF4-FFF2-40B4-BE49-F238E27FC236}">
                <a16:creationId xmlns:a16="http://schemas.microsoft.com/office/drawing/2014/main" id="{8CD4BE3F-8964-4D4C-9AC7-539961140B84}"/>
              </a:ext>
            </a:extLst>
          </p:cNvPr>
          <p:cNvSpPr>
            <a:spLocks noGrp="1" noChangeArrowheads="1"/>
          </p:cNvSpPr>
          <p:nvPr>
            <p:ph type="title"/>
          </p:nvPr>
        </p:nvSpPr>
        <p:spPr>
          <a:xfrm>
            <a:off x="804672" y="640080"/>
            <a:ext cx="3282696" cy="5257800"/>
          </a:xfrm>
        </p:spPr>
        <p:txBody>
          <a:bodyPr>
            <a:normAutofit/>
          </a:bodyPr>
          <a:lstStyle/>
          <a:p>
            <a:pPr eaLnBrk="1" hangingPunct="1"/>
            <a:r>
              <a:rPr lang="en-US" altLang="en-US">
                <a:solidFill>
                  <a:schemeClr val="bg1"/>
                </a:solidFill>
                <a:latin typeface="Times New Roman" panose="02020603050405020304" pitchFamily="18" charset="0"/>
              </a:rPr>
              <a:t>Defect Causal Analysis</a:t>
            </a:r>
          </a:p>
        </p:txBody>
      </p:sp>
      <p:sp>
        <p:nvSpPr>
          <p:cNvPr id="368643" name="Rectangle 3">
            <a:extLst>
              <a:ext uri="{FF2B5EF4-FFF2-40B4-BE49-F238E27FC236}">
                <a16:creationId xmlns:a16="http://schemas.microsoft.com/office/drawing/2014/main" id="{B474039E-EE96-4428-AD4D-F3E749BE4790}"/>
              </a:ext>
            </a:extLst>
          </p:cNvPr>
          <p:cNvSpPr>
            <a:spLocks noGrp="1" noChangeArrowheads="1"/>
          </p:cNvSpPr>
          <p:nvPr>
            <p:ph idx="1"/>
          </p:nvPr>
        </p:nvSpPr>
        <p:spPr>
          <a:xfrm>
            <a:off x="5358384" y="640081"/>
            <a:ext cx="6024654" cy="5257800"/>
          </a:xfrm>
        </p:spPr>
        <p:txBody>
          <a:bodyPr anchor="ctr">
            <a:normAutofit/>
          </a:bodyPr>
          <a:lstStyle/>
          <a:p>
            <a:pPr marL="274320" indent="-274320">
              <a:buClr>
                <a:schemeClr val="accent3"/>
              </a:buClr>
              <a:buNone/>
              <a:defRPr/>
            </a:pPr>
            <a:r>
              <a:rPr lang="en-US" sz="1500">
                <a:latin typeface="Times New Roman" pitchFamily="18" charset="0"/>
              </a:rPr>
              <a:t>Linking the causes to the effect consists of five steps:</a:t>
            </a:r>
          </a:p>
          <a:p>
            <a:pPr marL="274320" indent="-274320">
              <a:buClr>
                <a:schemeClr val="accent3"/>
              </a:buClr>
              <a:buFont typeface="Wingdings 2"/>
              <a:buChar char=""/>
              <a:defRPr/>
            </a:pPr>
            <a:r>
              <a:rPr lang="en-US" sz="1500">
                <a:latin typeface="Times New Roman" pitchFamily="18" charset="0"/>
              </a:rPr>
              <a:t>When was the failure detected and the corresponding fault injected?</a:t>
            </a:r>
          </a:p>
          <a:p>
            <a:pPr marL="274320" indent="-274320">
              <a:buClr>
                <a:schemeClr val="accent3"/>
              </a:buClr>
              <a:buFont typeface="Wingdings 2"/>
              <a:buChar char=""/>
              <a:defRPr/>
            </a:pPr>
            <a:r>
              <a:rPr lang="en-US" sz="1500">
                <a:latin typeface="Times New Roman" pitchFamily="18" charset="0"/>
              </a:rPr>
              <a:t>What scheme is used to classify errors?</a:t>
            </a:r>
          </a:p>
          <a:p>
            <a:pPr marL="274320" indent="-274320">
              <a:buClr>
                <a:schemeClr val="accent3"/>
              </a:buClr>
              <a:buFont typeface="Wingdings 2"/>
              <a:buChar char=""/>
              <a:defRPr/>
            </a:pPr>
            <a:r>
              <a:rPr lang="en-US" sz="1500">
                <a:latin typeface="Times New Roman" pitchFamily="18" charset="0"/>
              </a:rPr>
              <a:t>What is the common problem (systematic error)?</a:t>
            </a:r>
          </a:p>
          <a:p>
            <a:pPr marL="274320" indent="-274320">
              <a:buClr>
                <a:schemeClr val="accent3"/>
              </a:buClr>
              <a:buFont typeface="Wingdings 2"/>
              <a:buChar char=""/>
              <a:defRPr/>
            </a:pPr>
            <a:r>
              <a:rPr lang="en-US" sz="1500">
                <a:latin typeface="Times New Roman" pitchFamily="18" charset="0"/>
              </a:rPr>
              <a:t>What is the principal cause of the errors?</a:t>
            </a:r>
          </a:p>
          <a:p>
            <a:pPr marL="640080" lvl="1" indent="-246888">
              <a:buFont typeface="Wingdings 2"/>
              <a:buChar char=""/>
              <a:defRPr/>
            </a:pPr>
            <a:r>
              <a:rPr lang="en-US" sz="1500">
                <a:latin typeface="Times New Roman" pitchFamily="18" charset="0"/>
              </a:rPr>
              <a:t>Cause-effect diagram may be used to identify the cause</a:t>
            </a:r>
          </a:p>
          <a:p>
            <a:pPr marL="274320" indent="-274320">
              <a:buClr>
                <a:schemeClr val="accent3"/>
              </a:buClr>
              <a:buFont typeface="Wingdings 2"/>
              <a:buChar char=""/>
              <a:defRPr/>
            </a:pPr>
            <a:r>
              <a:rPr lang="en-US" sz="1500">
                <a:latin typeface="Times New Roman" pitchFamily="18" charset="0"/>
              </a:rPr>
              <a:t>How could the error be prevented in the future?</a:t>
            </a:r>
          </a:p>
          <a:p>
            <a:pPr marL="640080" lvl="1" indent="-246888">
              <a:buFont typeface="Wingdings 2"/>
              <a:buChar char=""/>
              <a:defRPr/>
            </a:pPr>
            <a:r>
              <a:rPr lang="en-US" sz="1500">
                <a:latin typeface="Times New Roman" pitchFamily="18" charset="0"/>
              </a:rPr>
              <a:t>Preventive: A preventive action reduces the chances of similar problems occurring in the future</a:t>
            </a:r>
          </a:p>
          <a:p>
            <a:pPr marL="640080" lvl="1" indent="-246888">
              <a:buFont typeface="Wingdings 2"/>
              <a:buChar char=""/>
              <a:defRPr/>
            </a:pPr>
            <a:r>
              <a:rPr lang="en-US" sz="1500">
                <a:latin typeface="Times New Roman" pitchFamily="18" charset="0"/>
              </a:rPr>
              <a:t>Corrective: A corrective action means fixing the problems. Attacking the cause itself may not be cost effective in all situations</a:t>
            </a:r>
          </a:p>
          <a:p>
            <a:pPr marL="640080" lvl="1" indent="-246888">
              <a:buFont typeface="Wingdings 2"/>
              <a:buChar char=""/>
              <a:defRPr/>
            </a:pPr>
            <a:r>
              <a:rPr lang="en-US" sz="1500">
                <a:latin typeface="Times New Roman" pitchFamily="18" charset="0"/>
              </a:rPr>
              <a:t>Mitigating: A mitigating action tries to counter the adverse consequences of problems</a:t>
            </a:r>
          </a:p>
          <a:p>
            <a:pPr marL="274320" indent="-274320">
              <a:buClr>
                <a:schemeClr val="accent3"/>
              </a:buClr>
              <a:buFont typeface="Wingdings 2"/>
              <a:buChar char=""/>
              <a:defRPr/>
            </a:pPr>
            <a:r>
              <a:rPr lang="en-US" sz="1500">
                <a:latin typeface="Times New Roman" pitchFamily="18" charset="0"/>
              </a:rPr>
              <a:t>Some Preventive and Corrective actions:</a:t>
            </a:r>
          </a:p>
          <a:p>
            <a:pPr marL="640080" lvl="1" indent="-246888">
              <a:buFont typeface="Wingdings 2"/>
              <a:buChar char=""/>
              <a:defRPr/>
            </a:pPr>
            <a:r>
              <a:rPr lang="en-US" sz="1500">
                <a:latin typeface="Times New Roman" pitchFamily="18" charset="0"/>
              </a:rPr>
              <a:t>Training, Improvement in Communication, Using tools, Process Improvement</a:t>
            </a:r>
          </a:p>
        </p:txBody>
      </p:sp>
      <p:sp>
        <p:nvSpPr>
          <p:cNvPr id="2" name="Slide Number Placeholder 1">
            <a:extLst>
              <a:ext uri="{FF2B5EF4-FFF2-40B4-BE49-F238E27FC236}">
                <a16:creationId xmlns:a16="http://schemas.microsoft.com/office/drawing/2014/main" id="{26B241EE-53E3-C6CC-233F-0079724CDD21}"/>
              </a:ext>
            </a:extLst>
          </p:cNvPr>
          <p:cNvSpPr>
            <a:spLocks noGrp="1"/>
          </p:cNvSpPr>
          <p:nvPr>
            <p:ph type="sldNum" sz="quarter" idx="12"/>
          </p:nvPr>
        </p:nvSpPr>
        <p:spPr/>
        <p:txBody>
          <a:bodyPr/>
          <a:lstStyle/>
          <a:p>
            <a:fld id="{5046FF26-B2D8-4F24-A510-7E032E9B2F80}" type="slidenum">
              <a:rPr lang="en-US" smtClean="0"/>
              <a:t>39</a:t>
            </a:fld>
            <a:endParaRPr 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r>
              <a:rPr lang="en-US">
                <a:latin typeface="Times New Roman" pitchFamily="18" charset="0"/>
              </a:rPr>
              <a:t>The General Idea</a:t>
            </a:r>
          </a:p>
        </p:txBody>
      </p:sp>
      <p:sp>
        <p:nvSpPr>
          <p:cNvPr id="310275" name="Rectangle 3"/>
          <p:cNvSpPr>
            <a:spLocks noGrp="1" noChangeArrowheads="1"/>
          </p:cNvSpPr>
          <p:nvPr>
            <p:ph idx="1"/>
          </p:nvPr>
        </p:nvSpPr>
        <p:spPr/>
        <p:txBody>
          <a:bodyPr>
            <a:normAutofit fontScale="85000" lnSpcReduction="10000"/>
          </a:bodyPr>
          <a:lstStyle/>
          <a:p>
            <a:r>
              <a:rPr lang="en-US">
                <a:latin typeface="Times New Roman" pitchFamily="18" charset="0"/>
              </a:rPr>
              <a:t>A program unit accepts inputs, performs computations, assigns new values to variables, and returns results.</a:t>
            </a:r>
          </a:p>
          <a:p>
            <a:r>
              <a:rPr lang="en-US">
                <a:latin typeface="Times New Roman" pitchFamily="18" charset="0"/>
              </a:rPr>
              <a:t>One can visualize of “flow” of data values from one statement to another.</a:t>
            </a:r>
          </a:p>
          <a:p>
            <a:r>
              <a:rPr lang="en-US">
                <a:latin typeface="Times New Roman" pitchFamily="18" charset="0"/>
              </a:rPr>
              <a:t>A data value produced in one statement is expected to be used later.</a:t>
            </a:r>
          </a:p>
          <a:p>
            <a:pPr lvl="1"/>
            <a:r>
              <a:rPr lang="en-US">
                <a:latin typeface="Times New Roman" pitchFamily="18" charset="0"/>
              </a:rPr>
              <a:t>Example</a:t>
            </a:r>
          </a:p>
          <a:p>
            <a:pPr lvl="2"/>
            <a:r>
              <a:rPr lang="en-US">
                <a:latin typeface="Times New Roman" pitchFamily="18" charset="0"/>
              </a:rPr>
              <a:t>Obtain a file pointer ……. use it later.</a:t>
            </a:r>
          </a:p>
          <a:p>
            <a:pPr lvl="1"/>
            <a:r>
              <a:rPr lang="en-US">
                <a:latin typeface="Times New Roman" pitchFamily="18" charset="0"/>
              </a:rPr>
              <a:t>If the later use is never verified, we do not know if the earlier assignment is acceptable.</a:t>
            </a:r>
          </a:p>
          <a:p>
            <a:r>
              <a:rPr lang="en-US">
                <a:latin typeface="Times New Roman" pitchFamily="18" charset="0"/>
              </a:rPr>
              <a:t>Two motivations of data flow testing</a:t>
            </a:r>
          </a:p>
          <a:p>
            <a:pPr lvl="2"/>
            <a:r>
              <a:rPr lang="en-US">
                <a:latin typeface="Times New Roman" pitchFamily="18" charset="0"/>
              </a:rPr>
              <a:t>The memory location for a variable is accessed in a “desirable” way.</a:t>
            </a:r>
          </a:p>
          <a:p>
            <a:pPr lvl="2"/>
            <a:r>
              <a:rPr lang="en-US">
                <a:latin typeface="Times New Roman" pitchFamily="18" charset="0"/>
              </a:rPr>
              <a:t>Verify the correctness of data values “defined” (i.e. generated) – observe that all the “uses” of the value produce the desired results.</a:t>
            </a:r>
          </a:p>
          <a:p>
            <a:r>
              <a:rPr lang="en-US">
                <a:latin typeface="Times New Roman" pitchFamily="18" charset="0"/>
              </a:rPr>
              <a:t>Idea: A programmer can perform a number of tests on data values.</a:t>
            </a:r>
          </a:p>
          <a:p>
            <a:pPr lvl="1"/>
            <a:r>
              <a:rPr lang="en-US">
                <a:latin typeface="Times New Roman" pitchFamily="18" charset="0"/>
              </a:rPr>
              <a:t>These tests are collectively known as data flow testing.</a:t>
            </a:r>
          </a:p>
        </p:txBody>
      </p:sp>
      <p:sp>
        <p:nvSpPr>
          <p:cNvPr id="4" name="Rectangle 19"/>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A0B7B3-23C3-4093-9A09-7B0AA525C006}"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1897761" y="865632"/>
            <a:ext cx="7543800" cy="1207008"/>
          </a:xfrm>
        </p:spPr>
        <p:txBody>
          <a:bodyPr>
            <a:noAutofit/>
          </a:bodyPr>
          <a:lstStyle/>
          <a:p>
            <a:pPr algn="just"/>
            <a:r>
              <a:rPr lang="en-US" sz="3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2326385" y="2448306"/>
            <a:ext cx="9422269" cy="3038094"/>
          </a:xfrm>
        </p:spPr>
        <p:txBody>
          <a:bodyPr>
            <a:normAutofit fontScale="62500" lnSpcReduction="20000"/>
          </a:bodyPr>
          <a:lstStyle/>
          <a:p>
            <a:pPr marL="0" indent="0">
              <a:buNone/>
            </a:pPr>
            <a:r>
              <a:rPr lang="en-US" sz="3400" dirty="0"/>
              <a:t>       </a:t>
            </a:r>
            <a:r>
              <a:rPr lang="en-US" sz="3400" b="1" dirty="0"/>
              <a:t>Read:</a:t>
            </a:r>
          </a:p>
          <a:p>
            <a:pPr lvl="2"/>
            <a:endParaRPr lang="en-US" sz="2325" dirty="0"/>
          </a:p>
          <a:p>
            <a:pPr lvl="2"/>
            <a:r>
              <a:rPr lang="en-US" sz="2900" dirty="0"/>
              <a:t>System Testing Execution (Supplemental Materials).</a:t>
            </a:r>
          </a:p>
          <a:p>
            <a:pPr lvl="2"/>
            <a:r>
              <a:rPr lang="en-US" sz="2900" dirty="0"/>
              <a:t>Chapter 26</a:t>
            </a:r>
          </a:p>
          <a:p>
            <a:pPr marL="205978" lvl="1" indent="0">
              <a:buNone/>
            </a:pPr>
            <a:endParaRPr lang="en-US" sz="2325" dirty="0"/>
          </a:p>
          <a:p>
            <a:pPr marL="205978" lvl="1" indent="0">
              <a:buNone/>
            </a:pPr>
            <a:endParaRPr lang="en-US" sz="2325" dirty="0"/>
          </a:p>
          <a:p>
            <a:pPr marL="205978" lvl="1" indent="0">
              <a:buNone/>
            </a:pPr>
            <a:endParaRPr lang="en-US" sz="2325" dirty="0"/>
          </a:p>
          <a:p>
            <a:pPr marL="205978" lvl="1" indent="0">
              <a:buNone/>
            </a:pPr>
            <a:endParaRPr lang="en-US" sz="2325" dirty="0"/>
          </a:p>
          <a:p>
            <a:pPr marL="0" lvl="1" indent="0">
              <a:spcBef>
                <a:spcPts val="900"/>
              </a:spcBef>
              <a:buNone/>
            </a:pPr>
            <a:r>
              <a:rPr lang="en-US" sz="3800" dirty="0"/>
              <a:t>         </a:t>
            </a:r>
            <a:r>
              <a:rPr lang="en-US" sz="3800" b="1" dirty="0"/>
              <a:t>Assignments &amp; Project Tasks:</a:t>
            </a:r>
          </a:p>
          <a:p>
            <a:endParaRPr lang="en-US" dirty="0"/>
          </a:p>
          <a:p>
            <a:pPr lvl="2"/>
            <a:r>
              <a:rPr lang="en-US" sz="2900" dirty="0"/>
              <a:t>Assignment 3 is open  (Due on 11/4) (Individual Submission)</a:t>
            </a:r>
          </a:p>
          <a:p>
            <a:pPr lvl="2"/>
            <a:r>
              <a:rPr lang="en-US" sz="2900" dirty="0"/>
              <a:t>Checkpoint 4 is due on 18/4 (Team Submission).</a:t>
            </a: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1458" y="2243654"/>
            <a:ext cx="685800" cy="6858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81458" y="4531449"/>
            <a:ext cx="685800" cy="685800"/>
          </a:xfrm>
          <a:prstGeom prst="rect">
            <a:avLst/>
          </a:prstGeom>
        </p:spPr>
      </p:pic>
      <p:sp>
        <p:nvSpPr>
          <p:cNvPr id="5" name="Slide Number Placeholder 4">
            <a:extLst>
              <a:ext uri="{FF2B5EF4-FFF2-40B4-BE49-F238E27FC236}">
                <a16:creationId xmlns:a16="http://schemas.microsoft.com/office/drawing/2014/main" id="{14340FC3-8972-025E-B135-FB8860CA08F4}"/>
              </a:ext>
            </a:extLst>
          </p:cNvPr>
          <p:cNvSpPr>
            <a:spLocks noGrp="1"/>
          </p:cNvSpPr>
          <p:nvPr>
            <p:ph type="sldNum" sz="quarter" idx="12"/>
          </p:nvPr>
        </p:nvSpPr>
        <p:spPr/>
        <p:txBody>
          <a:bodyPr/>
          <a:lstStyle/>
          <a:p>
            <a:fld id="{FB9A93A2-046E-4DE2-8DC8-437C9DCCFAA3}" type="slidenum">
              <a:rPr lang="en-US" smtClean="0"/>
              <a:t>40</a:t>
            </a:fld>
            <a:endParaRPr lang="en-US"/>
          </a:p>
        </p:txBody>
      </p:sp>
    </p:spTree>
    <p:extLst>
      <p:ext uri="{BB962C8B-B14F-4D97-AF65-F5344CB8AC3E}">
        <p14:creationId xmlns:p14="http://schemas.microsoft.com/office/powerpoint/2010/main" val="3541923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atin typeface="Times New Roman" pitchFamily="18" charset="0"/>
              </a:rPr>
              <a:t>The General Idea</a:t>
            </a:r>
          </a:p>
        </p:txBody>
      </p:sp>
      <p:sp>
        <p:nvSpPr>
          <p:cNvPr id="377859" name="Rectangle 3"/>
          <p:cNvSpPr>
            <a:spLocks noGrp="1" noChangeArrowheads="1"/>
          </p:cNvSpPr>
          <p:nvPr>
            <p:ph idx="1"/>
          </p:nvPr>
        </p:nvSpPr>
        <p:spPr/>
        <p:txBody>
          <a:bodyPr>
            <a:normAutofit fontScale="92500" lnSpcReduction="10000"/>
          </a:bodyPr>
          <a:lstStyle/>
          <a:p>
            <a:r>
              <a:rPr lang="en-US">
                <a:latin typeface="Times New Roman" pitchFamily="18" charset="0"/>
              </a:rPr>
              <a:t>Data flow testing can be performed at two conceptual levels.</a:t>
            </a:r>
          </a:p>
          <a:p>
            <a:pPr lvl="1"/>
            <a:r>
              <a:rPr lang="en-US">
                <a:latin typeface="Times New Roman" pitchFamily="18" charset="0"/>
              </a:rPr>
              <a:t>Static data flow testing</a:t>
            </a:r>
          </a:p>
          <a:p>
            <a:pPr lvl="1"/>
            <a:r>
              <a:rPr lang="en-US">
                <a:latin typeface="Times New Roman" pitchFamily="18" charset="0"/>
              </a:rPr>
              <a:t>Dynamic data flow testing</a:t>
            </a:r>
          </a:p>
          <a:p>
            <a:r>
              <a:rPr lang="en-US">
                <a:latin typeface="Times New Roman" pitchFamily="18" charset="0"/>
              </a:rPr>
              <a:t>Static data flow testing</a:t>
            </a:r>
          </a:p>
          <a:p>
            <a:pPr lvl="1"/>
            <a:r>
              <a:rPr lang="en-US">
                <a:latin typeface="Times New Roman" pitchFamily="18" charset="0"/>
              </a:rPr>
              <a:t>Identify potential defects, commonly known as </a:t>
            </a:r>
            <a:r>
              <a:rPr lang="en-US" b="1">
                <a:latin typeface="Times New Roman" pitchFamily="18" charset="0"/>
              </a:rPr>
              <a:t>data flow anomaly.</a:t>
            </a:r>
          </a:p>
          <a:p>
            <a:pPr lvl="1"/>
            <a:r>
              <a:rPr lang="en-US">
                <a:latin typeface="Times New Roman" pitchFamily="18" charset="0"/>
              </a:rPr>
              <a:t>Analyze source code.</a:t>
            </a:r>
          </a:p>
          <a:p>
            <a:pPr lvl="1"/>
            <a:r>
              <a:rPr lang="en-US">
                <a:latin typeface="Times New Roman" pitchFamily="18" charset="0"/>
              </a:rPr>
              <a:t>Do not execute code.</a:t>
            </a:r>
          </a:p>
          <a:p>
            <a:r>
              <a:rPr lang="en-US">
                <a:latin typeface="Times New Roman" pitchFamily="18" charset="0"/>
              </a:rPr>
              <a:t>Dynamic data flow testing</a:t>
            </a:r>
          </a:p>
          <a:p>
            <a:pPr lvl="1"/>
            <a:r>
              <a:rPr lang="en-US">
                <a:latin typeface="Times New Roman" pitchFamily="18" charset="0"/>
              </a:rPr>
              <a:t>Involves actual program execution.</a:t>
            </a:r>
          </a:p>
          <a:p>
            <a:pPr lvl="1"/>
            <a:r>
              <a:rPr lang="en-US">
                <a:latin typeface="Times New Roman" pitchFamily="18" charset="0"/>
              </a:rPr>
              <a:t>Bears similarity with control flow testing.</a:t>
            </a:r>
          </a:p>
          <a:p>
            <a:pPr lvl="2"/>
            <a:r>
              <a:rPr lang="en-US">
                <a:latin typeface="Times New Roman" pitchFamily="18" charset="0"/>
              </a:rPr>
              <a:t>Identify paths to execute them.</a:t>
            </a:r>
          </a:p>
          <a:p>
            <a:pPr lvl="2"/>
            <a:r>
              <a:rPr lang="en-US">
                <a:latin typeface="Times New Roman" pitchFamily="18" charset="0"/>
              </a:rPr>
              <a:t>Paths are identified based on </a:t>
            </a:r>
            <a:r>
              <a:rPr lang="en-US" b="1">
                <a:latin typeface="Times New Roman" pitchFamily="18" charset="0"/>
              </a:rPr>
              <a:t>data flow testing criteria</a:t>
            </a:r>
            <a:r>
              <a:rPr lang="en-US">
                <a:latin typeface="Times New Roman" pitchFamily="18" charset="0"/>
              </a:rPr>
              <a:t>.</a:t>
            </a:r>
          </a:p>
        </p:txBody>
      </p:sp>
      <p:sp>
        <p:nvSpPr>
          <p:cNvPr id="4" name="Rectangle 19"/>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597647-46FE-4770-938C-5FA2444F777A}"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atin typeface="Times New Roman" pitchFamily="18" charset="0"/>
              </a:rPr>
              <a:t>Data Flow Anomaly</a:t>
            </a:r>
          </a:p>
        </p:txBody>
      </p:sp>
      <p:sp>
        <p:nvSpPr>
          <p:cNvPr id="379907" name="Rectangle 3"/>
          <p:cNvSpPr>
            <a:spLocks noGrp="1" noChangeArrowheads="1"/>
          </p:cNvSpPr>
          <p:nvPr>
            <p:ph idx="1"/>
          </p:nvPr>
        </p:nvSpPr>
        <p:spPr/>
        <p:txBody>
          <a:bodyPr/>
          <a:lstStyle/>
          <a:p>
            <a:r>
              <a:rPr lang="en-US">
                <a:latin typeface="Times New Roman" pitchFamily="18" charset="0"/>
              </a:rPr>
              <a:t>Anomaly: It is an abnormal way of doing something.</a:t>
            </a:r>
          </a:p>
          <a:p>
            <a:pPr lvl="1"/>
            <a:r>
              <a:rPr lang="en-US">
                <a:latin typeface="Times New Roman" pitchFamily="18" charset="0"/>
              </a:rPr>
              <a:t>Example 1: The second definition of x overrides the first.</a:t>
            </a:r>
          </a:p>
          <a:p>
            <a:pPr lvl="2">
              <a:buFontTx/>
              <a:buNone/>
            </a:pPr>
            <a:r>
              <a:rPr lang="en-US">
                <a:latin typeface="Arial Unicode MS" pitchFamily="34" charset="-128"/>
              </a:rPr>
              <a:t>x = f1(y);</a:t>
            </a:r>
          </a:p>
          <a:p>
            <a:pPr lvl="2">
              <a:buFontTx/>
              <a:buNone/>
            </a:pPr>
            <a:r>
              <a:rPr lang="en-US">
                <a:latin typeface="Arial Unicode MS" pitchFamily="34" charset="-128"/>
              </a:rPr>
              <a:t>x = f2(z);</a:t>
            </a:r>
          </a:p>
          <a:p>
            <a:pPr lvl="2">
              <a:buFontTx/>
              <a:buNone/>
            </a:pPr>
            <a:endParaRPr lang="en-US">
              <a:latin typeface="Arial Unicode MS" pitchFamily="34" charset="-128"/>
            </a:endParaRPr>
          </a:p>
          <a:p>
            <a:r>
              <a:rPr lang="en-US">
                <a:latin typeface="Times New Roman" pitchFamily="18" charset="0"/>
              </a:rPr>
              <a:t>Three types of abnormal situations with using variable.</a:t>
            </a:r>
          </a:p>
          <a:p>
            <a:pPr lvl="1"/>
            <a:r>
              <a:rPr lang="en-US">
                <a:latin typeface="Times New Roman" pitchFamily="18" charset="0"/>
              </a:rPr>
              <a:t>Type 1: Defined and then defined again </a:t>
            </a:r>
          </a:p>
          <a:p>
            <a:pPr lvl="1"/>
            <a:r>
              <a:rPr lang="en-US">
                <a:latin typeface="Times New Roman" pitchFamily="18" charset="0"/>
              </a:rPr>
              <a:t>Type 2: Undefined but referenced</a:t>
            </a:r>
          </a:p>
          <a:p>
            <a:pPr lvl="1"/>
            <a:r>
              <a:rPr lang="en-US">
                <a:latin typeface="Times New Roman" pitchFamily="18" charset="0"/>
              </a:rPr>
              <a:t>Type 3: Defined but not referenced</a:t>
            </a:r>
          </a:p>
        </p:txBody>
      </p:sp>
      <p:sp>
        <p:nvSpPr>
          <p:cNvPr id="4" name="Rectangle 19"/>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77772-2512-44C6-9A42-33B5F4DB9B69}"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a:latin typeface="Times New Roman" pitchFamily="18" charset="0"/>
              </a:rPr>
              <a:t>Data Flow Anomaly</a:t>
            </a:r>
          </a:p>
        </p:txBody>
      </p:sp>
      <p:sp>
        <p:nvSpPr>
          <p:cNvPr id="381955" name="Rectangle 3"/>
          <p:cNvSpPr>
            <a:spLocks noGrp="1" noChangeArrowheads="1"/>
          </p:cNvSpPr>
          <p:nvPr>
            <p:ph idx="1"/>
          </p:nvPr>
        </p:nvSpPr>
        <p:spPr/>
        <p:txBody>
          <a:bodyPr>
            <a:normAutofit/>
          </a:bodyPr>
          <a:lstStyle/>
          <a:p>
            <a:r>
              <a:rPr lang="en-US" dirty="0">
                <a:latin typeface="Times New Roman" pitchFamily="18" charset="0"/>
              </a:rPr>
              <a:t>Type 1: Defined and then defined again (Example 1 above)</a:t>
            </a:r>
          </a:p>
          <a:p>
            <a:pPr lvl="1"/>
            <a:r>
              <a:rPr lang="en-US" dirty="0">
                <a:latin typeface="Times New Roman" pitchFamily="18" charset="0"/>
              </a:rPr>
              <a:t>Four interpretations of Example 1</a:t>
            </a:r>
          </a:p>
          <a:p>
            <a:pPr lvl="2"/>
            <a:r>
              <a:rPr lang="en-US" dirty="0">
                <a:latin typeface="Times New Roman" pitchFamily="18" charset="0"/>
              </a:rPr>
              <a:t>The first statement is redundant.</a:t>
            </a:r>
          </a:p>
          <a:p>
            <a:pPr lvl="2"/>
            <a:r>
              <a:rPr lang="en-US" dirty="0">
                <a:latin typeface="Times New Roman" pitchFamily="18" charset="0"/>
              </a:rPr>
              <a:t>The first statement has a fault -- the intended one might be: </a:t>
            </a:r>
            <a:r>
              <a:rPr lang="en-US" dirty="0">
                <a:latin typeface="Arial Unicode MS" pitchFamily="34" charset="-128"/>
              </a:rPr>
              <a:t>w = f1(y).</a:t>
            </a:r>
          </a:p>
          <a:p>
            <a:pPr lvl="2"/>
            <a:r>
              <a:rPr lang="en-US" dirty="0">
                <a:latin typeface="Times New Roman" pitchFamily="18" charset="0"/>
              </a:rPr>
              <a:t>The second statement has a fault – the intended one might be: </a:t>
            </a:r>
            <a:r>
              <a:rPr lang="en-US" dirty="0">
                <a:latin typeface="Arial Unicode MS" pitchFamily="34" charset="-128"/>
              </a:rPr>
              <a:t>v = f2(z).</a:t>
            </a:r>
          </a:p>
          <a:p>
            <a:pPr lvl="2"/>
            <a:r>
              <a:rPr lang="en-US" dirty="0">
                <a:latin typeface="Times New Roman" pitchFamily="18" charset="0"/>
              </a:rPr>
              <a:t>There is a missing statement in between the two: </a:t>
            </a:r>
            <a:r>
              <a:rPr lang="en-US" dirty="0">
                <a:latin typeface="Arial Unicode MS" pitchFamily="34" charset="-128"/>
              </a:rPr>
              <a:t>v = f3(x).</a:t>
            </a:r>
          </a:p>
          <a:p>
            <a:pPr lvl="1"/>
            <a:r>
              <a:rPr lang="en-US" dirty="0">
                <a:latin typeface="Times New Roman" pitchFamily="18" charset="0"/>
              </a:rPr>
              <a:t>Note: It is for the programmer to make the desired interpretation.</a:t>
            </a:r>
          </a:p>
          <a:p>
            <a:pPr lvl="2"/>
            <a:endParaRPr lang="en-US" dirty="0">
              <a:latin typeface="Arial Unicode MS" pitchFamily="34" charset="-128"/>
            </a:endParaRPr>
          </a:p>
        </p:txBody>
      </p:sp>
      <p:sp>
        <p:nvSpPr>
          <p:cNvPr id="4" name="Rectangle 19"/>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AD507-5543-4C64-8B2C-8E4E71AE1FF8}"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a:latin typeface="Times New Roman" pitchFamily="18" charset="0"/>
              </a:rPr>
              <a:t>Data Flow Anomaly</a:t>
            </a:r>
          </a:p>
        </p:txBody>
      </p:sp>
      <p:sp>
        <p:nvSpPr>
          <p:cNvPr id="381955" name="Rectangle 3"/>
          <p:cNvSpPr>
            <a:spLocks noGrp="1" noChangeArrowheads="1"/>
          </p:cNvSpPr>
          <p:nvPr>
            <p:ph idx="1"/>
          </p:nvPr>
        </p:nvSpPr>
        <p:spPr/>
        <p:txBody>
          <a:bodyPr>
            <a:normAutofit/>
          </a:bodyPr>
          <a:lstStyle/>
          <a:p>
            <a:r>
              <a:rPr lang="en-US">
                <a:latin typeface="Times New Roman" pitchFamily="18" charset="0"/>
              </a:rPr>
              <a:t>Type </a:t>
            </a:r>
            <a:r>
              <a:rPr lang="en-US" dirty="0">
                <a:latin typeface="Times New Roman" pitchFamily="18" charset="0"/>
              </a:rPr>
              <a:t>2: Undefined but referenced </a:t>
            </a:r>
          </a:p>
          <a:p>
            <a:pPr lvl="1"/>
            <a:r>
              <a:rPr lang="en-US" dirty="0">
                <a:latin typeface="Times New Roman" pitchFamily="18" charset="0"/>
              </a:rPr>
              <a:t>Example: </a:t>
            </a:r>
            <a:r>
              <a:rPr lang="en-US" dirty="0">
                <a:latin typeface="Arial Unicode MS" pitchFamily="34" charset="-128"/>
              </a:rPr>
              <a:t>x = x – y – w; /* w has not been defined by the programmer. */</a:t>
            </a:r>
          </a:p>
          <a:p>
            <a:pPr lvl="1"/>
            <a:r>
              <a:rPr lang="en-US" dirty="0">
                <a:latin typeface="Times New Roman" pitchFamily="18" charset="0"/>
              </a:rPr>
              <a:t>Two interpretations</a:t>
            </a:r>
          </a:p>
          <a:p>
            <a:pPr lvl="2"/>
            <a:r>
              <a:rPr lang="en-US" dirty="0">
                <a:latin typeface="Times New Roman" pitchFamily="18" charset="0"/>
              </a:rPr>
              <a:t>The programmer made a mistake in using </a:t>
            </a:r>
            <a:r>
              <a:rPr lang="en-US" dirty="0">
                <a:latin typeface="Arial Unicode MS" pitchFamily="34" charset="-128"/>
              </a:rPr>
              <a:t>w</a:t>
            </a:r>
            <a:r>
              <a:rPr lang="en-US" dirty="0">
                <a:latin typeface="Times New Roman" pitchFamily="18" charset="0"/>
              </a:rPr>
              <a:t>.</a:t>
            </a:r>
          </a:p>
          <a:p>
            <a:pPr lvl="2"/>
            <a:r>
              <a:rPr lang="en-US" dirty="0">
                <a:latin typeface="Times New Roman" pitchFamily="18" charset="0"/>
              </a:rPr>
              <a:t>The programmer wants to use the compiler assigned value of </a:t>
            </a:r>
            <a:r>
              <a:rPr lang="en-US" dirty="0">
                <a:latin typeface="Arial Unicode MS" pitchFamily="34" charset="-128"/>
              </a:rPr>
              <a:t>w</a:t>
            </a:r>
            <a:r>
              <a:rPr lang="en-US" dirty="0">
                <a:latin typeface="Times New Roman" pitchFamily="18" charset="0"/>
              </a:rPr>
              <a:t>.</a:t>
            </a:r>
          </a:p>
          <a:p>
            <a:r>
              <a:rPr lang="en-US" dirty="0">
                <a:latin typeface="Times New Roman" pitchFamily="18" charset="0"/>
              </a:rPr>
              <a:t>Type 3: Defined but not referenced</a:t>
            </a:r>
          </a:p>
          <a:p>
            <a:pPr lvl="1"/>
            <a:r>
              <a:rPr lang="en-US" dirty="0">
                <a:latin typeface="Times New Roman" pitchFamily="18" charset="0"/>
              </a:rPr>
              <a:t>Example: Consider </a:t>
            </a:r>
            <a:r>
              <a:rPr lang="en-US" dirty="0">
                <a:latin typeface="Arial Unicode MS" pitchFamily="34" charset="-128"/>
              </a:rPr>
              <a:t>x = f(y, z). </a:t>
            </a:r>
            <a:r>
              <a:rPr lang="en-US" dirty="0">
                <a:latin typeface="Times New Roman" pitchFamily="18" charset="0"/>
              </a:rPr>
              <a:t>If x is not used subsequently, we have a Type 3 anomaly. </a:t>
            </a:r>
            <a:endParaRPr lang="en-US" dirty="0">
              <a:latin typeface="Arial Unicode MS" pitchFamily="34" charset="-128"/>
            </a:endParaRPr>
          </a:p>
          <a:p>
            <a:pPr lvl="2"/>
            <a:endParaRPr lang="en-US" dirty="0">
              <a:latin typeface="Arial Unicode MS" pitchFamily="34" charset="-128"/>
            </a:endParaRPr>
          </a:p>
        </p:txBody>
      </p:sp>
      <p:sp>
        <p:nvSpPr>
          <p:cNvPr id="4" name="Rectangle 19"/>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AD507-5543-4C64-8B2C-8E4E71AE1FF8}"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8608282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r>
              <a:rPr lang="en-US">
                <a:latin typeface="Times New Roman" pitchFamily="18" charset="0"/>
              </a:rPr>
              <a:t>Data Flow Anomaly</a:t>
            </a:r>
          </a:p>
        </p:txBody>
      </p:sp>
      <p:sp>
        <p:nvSpPr>
          <p:cNvPr id="384003" name="Rectangle 3"/>
          <p:cNvSpPr>
            <a:spLocks noGrp="1" noChangeArrowheads="1"/>
          </p:cNvSpPr>
          <p:nvPr>
            <p:ph idx="1"/>
          </p:nvPr>
        </p:nvSpPr>
        <p:spPr/>
        <p:txBody>
          <a:bodyPr>
            <a:normAutofit lnSpcReduction="10000"/>
          </a:bodyPr>
          <a:lstStyle/>
          <a:p>
            <a:r>
              <a:rPr lang="en-US" dirty="0">
                <a:latin typeface="Times New Roman" pitchFamily="18" charset="0"/>
              </a:rPr>
              <a:t>The concept of</a:t>
            </a:r>
            <a:r>
              <a:rPr lang="en-US" b="1" dirty="0">
                <a:latin typeface="Times New Roman" pitchFamily="18" charset="0"/>
              </a:rPr>
              <a:t> a state-transition diagram </a:t>
            </a:r>
            <a:r>
              <a:rPr lang="en-US" dirty="0">
                <a:latin typeface="Times New Roman" pitchFamily="18" charset="0"/>
              </a:rPr>
              <a:t>is used to </a:t>
            </a:r>
            <a:r>
              <a:rPr lang="en-US" b="1" dirty="0">
                <a:latin typeface="Times New Roman" pitchFamily="18" charset="0"/>
              </a:rPr>
              <a:t>model a program variable </a:t>
            </a:r>
            <a:r>
              <a:rPr lang="en-US" dirty="0">
                <a:latin typeface="Times New Roman" pitchFamily="18" charset="0"/>
              </a:rPr>
              <a:t>to identify data flow anomaly.</a:t>
            </a:r>
          </a:p>
          <a:p>
            <a:r>
              <a:rPr lang="en-US" dirty="0">
                <a:latin typeface="Times New Roman" pitchFamily="18" charset="0"/>
              </a:rPr>
              <a:t>Components of the state-transition diagrams</a:t>
            </a:r>
          </a:p>
          <a:p>
            <a:pPr lvl="1"/>
            <a:r>
              <a:rPr lang="en-US" dirty="0">
                <a:latin typeface="Times New Roman" pitchFamily="18" charset="0"/>
              </a:rPr>
              <a:t>The states </a:t>
            </a:r>
          </a:p>
          <a:p>
            <a:pPr lvl="2"/>
            <a:r>
              <a:rPr lang="en-US" dirty="0">
                <a:latin typeface="Times New Roman" pitchFamily="18" charset="0"/>
              </a:rPr>
              <a:t>U: Undefined</a:t>
            </a:r>
          </a:p>
          <a:p>
            <a:pPr lvl="2"/>
            <a:r>
              <a:rPr lang="en-US" dirty="0">
                <a:latin typeface="Times New Roman" pitchFamily="18" charset="0"/>
              </a:rPr>
              <a:t>D: Defined but not referenced</a:t>
            </a:r>
          </a:p>
          <a:p>
            <a:pPr lvl="2"/>
            <a:r>
              <a:rPr lang="en-US" dirty="0">
                <a:latin typeface="Times New Roman" pitchFamily="18" charset="0"/>
              </a:rPr>
              <a:t>R: Defined and referenced</a:t>
            </a:r>
          </a:p>
          <a:p>
            <a:pPr lvl="2"/>
            <a:r>
              <a:rPr lang="en-US" dirty="0">
                <a:latin typeface="Times New Roman" pitchFamily="18" charset="0"/>
              </a:rPr>
              <a:t>A: Abnormal</a:t>
            </a:r>
          </a:p>
          <a:p>
            <a:pPr lvl="1"/>
            <a:r>
              <a:rPr lang="en-US" dirty="0">
                <a:latin typeface="Times New Roman" pitchFamily="18" charset="0"/>
              </a:rPr>
              <a:t>The actions</a:t>
            </a:r>
          </a:p>
          <a:p>
            <a:pPr lvl="2"/>
            <a:r>
              <a:rPr lang="en-US" i="1" dirty="0">
                <a:latin typeface="Times New Roman" pitchFamily="18" charset="0"/>
              </a:rPr>
              <a:t>d</a:t>
            </a:r>
            <a:r>
              <a:rPr lang="en-US" dirty="0">
                <a:latin typeface="Times New Roman" pitchFamily="18" charset="0"/>
              </a:rPr>
              <a:t>: define the variable*</a:t>
            </a:r>
          </a:p>
          <a:p>
            <a:pPr lvl="2"/>
            <a:r>
              <a:rPr lang="en-US" i="1" dirty="0">
                <a:latin typeface="Times New Roman" pitchFamily="18" charset="0"/>
              </a:rPr>
              <a:t>r</a:t>
            </a:r>
            <a:r>
              <a:rPr lang="en-US" dirty="0">
                <a:latin typeface="Times New Roman" pitchFamily="18" charset="0"/>
              </a:rPr>
              <a:t>: reference (or, read) the variable</a:t>
            </a:r>
          </a:p>
          <a:p>
            <a:pPr lvl="2"/>
            <a:r>
              <a:rPr lang="en-US" i="1" dirty="0">
                <a:latin typeface="Times New Roman" pitchFamily="18" charset="0"/>
              </a:rPr>
              <a:t>u</a:t>
            </a:r>
            <a:r>
              <a:rPr lang="en-US" dirty="0">
                <a:latin typeface="Times New Roman" pitchFamily="18" charset="0"/>
              </a:rPr>
              <a:t>: </a:t>
            </a:r>
            <a:r>
              <a:rPr lang="en-US" dirty="0" err="1">
                <a:latin typeface="Times New Roman" pitchFamily="18" charset="0"/>
              </a:rPr>
              <a:t>undefine</a:t>
            </a:r>
            <a:r>
              <a:rPr lang="en-US" dirty="0">
                <a:latin typeface="Times New Roman" pitchFamily="18" charset="0"/>
              </a:rPr>
              <a:t> the variable </a:t>
            </a:r>
          </a:p>
        </p:txBody>
      </p:sp>
      <p:sp>
        <p:nvSpPr>
          <p:cNvPr id="4" name="Rectangle 19"/>
          <p:cNvSpPr>
            <a:spLocks noGrp="1" noChangeArrowheads="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9CBF25-FBF7-4C53-9275-CDCBD0DEC07A}" type="slidenum">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cSld>
  <p:clrMapOvr>
    <a:masterClrMapping/>
  </p:clrMapOvr>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2987</Words>
  <Application>Microsoft Office PowerPoint</Application>
  <PresentationFormat>Widescreen</PresentationFormat>
  <Paragraphs>423</Paragraphs>
  <Slides>40</Slides>
  <Notes>34</Notes>
  <HiddenSlides>0</HiddenSlides>
  <MMClips>1</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40</vt:i4>
      </vt:variant>
    </vt:vector>
  </HeadingPairs>
  <TitlesOfParts>
    <vt:vector size="57" baseType="lpstr">
      <vt:lpstr>Aptos</vt:lpstr>
      <vt:lpstr>Aptos Display</vt:lpstr>
      <vt:lpstr>Arial</vt:lpstr>
      <vt:lpstr>Arial Black</vt:lpstr>
      <vt:lpstr>Arial Unicode MS</vt:lpstr>
      <vt:lpstr>Calibri</vt:lpstr>
      <vt:lpstr>Calibri Light</vt:lpstr>
      <vt:lpstr>Comic Sans MS</vt:lpstr>
      <vt:lpstr>Rockwell Extra Bold</vt:lpstr>
      <vt:lpstr>Times New Roman</vt:lpstr>
      <vt:lpstr>Wingdings</vt:lpstr>
      <vt:lpstr>Wingdings 2</vt:lpstr>
      <vt:lpstr>Office Theme</vt:lpstr>
      <vt:lpstr>Wood Type</vt:lpstr>
      <vt:lpstr>1_Office Theme</vt:lpstr>
      <vt:lpstr>2_Office Theme</vt:lpstr>
      <vt:lpstr>Visio</vt:lpstr>
      <vt:lpstr>Software Engineering CS-UH 2012, SPRING 2025 </vt:lpstr>
      <vt:lpstr>AGENDA</vt:lpstr>
      <vt:lpstr>PowerPoint Presentation</vt:lpstr>
      <vt:lpstr>The General Idea</vt:lpstr>
      <vt:lpstr>The General Idea</vt:lpstr>
      <vt:lpstr>Data Flow Anomaly</vt:lpstr>
      <vt:lpstr>Data Flow Anomaly</vt:lpstr>
      <vt:lpstr>Data Flow Anomaly</vt:lpstr>
      <vt:lpstr>Data Flow Anomaly</vt:lpstr>
      <vt:lpstr>Data Flow Anomaly</vt:lpstr>
      <vt:lpstr>Data Flow Anomaly</vt:lpstr>
      <vt:lpstr>SYSTEM TESTING PLANNING AND EXECUTION</vt:lpstr>
      <vt:lpstr>Structure of a System Test Plan</vt:lpstr>
      <vt:lpstr>Structure of a System Test Plan</vt:lpstr>
      <vt:lpstr>PowerPoint Presentation</vt:lpstr>
      <vt:lpstr>Characterization of Test Cycles</vt:lpstr>
      <vt:lpstr>Characterization of Test Cycles</vt:lpstr>
      <vt:lpstr>Characterization of Test Cycles</vt:lpstr>
      <vt:lpstr>Characterization of Test Cycles</vt:lpstr>
      <vt:lpstr>Characterization of Test Cycles</vt:lpstr>
      <vt:lpstr>Example of a Testing Cycle</vt:lpstr>
      <vt:lpstr>Example of a Testing Cycle</vt:lpstr>
      <vt:lpstr>Test Effort Estimation</vt:lpstr>
      <vt:lpstr>Test Effort Estimation</vt:lpstr>
      <vt:lpstr>Function Points</vt:lpstr>
      <vt:lpstr>Test Effort Estimation</vt:lpstr>
      <vt:lpstr>Test Case Execution Effort</vt:lpstr>
      <vt:lpstr>Scheduling and Test Milestones</vt:lpstr>
      <vt:lpstr>System Test Automation</vt:lpstr>
      <vt:lpstr>Modeling Defects</vt:lpstr>
      <vt:lpstr>Modeling Defects</vt:lpstr>
      <vt:lpstr>Modeling Defects</vt:lpstr>
      <vt:lpstr>Modeling Defects</vt:lpstr>
      <vt:lpstr>Metrics for Tracking System Test</vt:lpstr>
      <vt:lpstr>Metrics for Monitoring Test Execution</vt:lpstr>
      <vt:lpstr>Metrics for Monitoring Defect Reports</vt:lpstr>
      <vt:lpstr>Orthogonal Defect Classification</vt:lpstr>
      <vt:lpstr>Defect Causal Analysis</vt:lpstr>
      <vt:lpstr>Defect Causal Analysis</vt:lpstr>
      <vt:lpstr>Readings , Assignments, Project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SWENG 581: Software Testing</dc:title>
  <dc:creator>M. Kassab</dc:creator>
  <cp:lastModifiedBy>Kassab, Mohamad Hassan</cp:lastModifiedBy>
  <cp:revision>21</cp:revision>
  <dcterms:created xsi:type="dcterms:W3CDTF">2021-04-26T20:53:04Z</dcterms:created>
  <dcterms:modified xsi:type="dcterms:W3CDTF">2025-04-07T08:35:20Z</dcterms:modified>
</cp:coreProperties>
</file>